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6" r:id="rId3"/>
    <p:sldId id="279" r:id="rId4"/>
    <p:sldId id="281" r:id="rId5"/>
    <p:sldId id="273" r:id="rId6"/>
    <p:sldId id="286" r:id="rId7"/>
    <p:sldId id="288" r:id="rId8"/>
    <p:sldId id="295" r:id="rId9"/>
    <p:sldId id="290" r:id="rId10"/>
    <p:sldId id="299" r:id="rId11"/>
    <p:sldId id="296" r:id="rId12"/>
    <p:sldId id="300" r:id="rId13"/>
    <p:sldId id="297" r:id="rId14"/>
    <p:sldId id="306" r:id="rId15"/>
    <p:sldId id="282" r:id="rId16"/>
    <p:sldId id="298" r:id="rId17"/>
    <p:sldId id="308" r:id="rId18"/>
    <p:sldId id="307" r:id="rId19"/>
    <p:sldId id="301" r:id="rId20"/>
    <p:sldId id="293" r:id="rId21"/>
    <p:sldId id="291" r:id="rId22"/>
    <p:sldId id="302" r:id="rId23"/>
    <p:sldId id="303" r:id="rId24"/>
    <p:sldId id="304" r:id="rId25"/>
    <p:sldId id="305" r:id="rId26"/>
    <p:sldId id="26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AEF"/>
    <a:srgbClr val="FFFFFA"/>
    <a:srgbClr val="F9F4E7"/>
    <a:srgbClr val="FFFF99"/>
    <a:srgbClr val="C87029"/>
    <a:srgbClr val="A3743B"/>
    <a:srgbClr val="ECE66A"/>
    <a:srgbClr val="5A8F57"/>
    <a:srgbClr val="C93121"/>
    <a:srgbClr val="7B363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2191C4-0B39-47D5-80F5-AAF91E2484A0}" v="52" dt="2022-10-18T05:06:03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ek SeoYun" userId="fd60aa8ab42b52c3" providerId="LiveId" clId="{FE2191C4-0B39-47D5-80F5-AAF91E2484A0}"/>
    <pc:docChg chg="custSel addSld modSld sldOrd">
      <pc:chgData name="Baek SeoYun" userId="fd60aa8ab42b52c3" providerId="LiveId" clId="{FE2191C4-0B39-47D5-80F5-AAF91E2484A0}" dt="2022-10-18T05:06:08.003" v="527" actId="14100"/>
      <pc:docMkLst>
        <pc:docMk/>
      </pc:docMkLst>
      <pc:sldChg chg="addSp modSp mod">
        <pc:chgData name="Baek SeoYun" userId="fd60aa8ab42b52c3" providerId="LiveId" clId="{FE2191C4-0B39-47D5-80F5-AAF91E2484A0}" dt="2022-10-17T08:13:57.519" v="445" actId="207"/>
        <pc:sldMkLst>
          <pc:docMk/>
          <pc:sldMk cId="2698802529" sldId="276"/>
        </pc:sldMkLst>
        <pc:spChg chg="add mod">
          <ac:chgData name="Baek SeoYun" userId="fd60aa8ab42b52c3" providerId="LiveId" clId="{FE2191C4-0B39-47D5-80F5-AAF91E2484A0}" dt="2022-10-17T08:13:57.519" v="445" actId="207"/>
          <ac:spMkLst>
            <pc:docMk/>
            <pc:sldMk cId="2698802529" sldId="276"/>
            <ac:spMk id="2" creationId="{117A7990-1F49-B35C-C723-9B965B8799B1}"/>
          </ac:spMkLst>
        </pc:spChg>
      </pc:sldChg>
      <pc:sldChg chg="addSp modSp mod">
        <pc:chgData name="Baek SeoYun" userId="fd60aa8ab42b52c3" providerId="LiveId" clId="{FE2191C4-0B39-47D5-80F5-AAF91E2484A0}" dt="2022-10-18T00:36:22.051" v="513" actId="1035"/>
        <pc:sldMkLst>
          <pc:docMk/>
          <pc:sldMk cId="2430437504" sldId="281"/>
        </pc:sldMkLst>
        <pc:spChg chg="add mod">
          <ac:chgData name="Baek SeoYun" userId="fd60aa8ab42b52c3" providerId="LiveId" clId="{FE2191C4-0B39-47D5-80F5-AAF91E2484A0}" dt="2022-10-17T08:14:09.497" v="446"/>
          <ac:spMkLst>
            <pc:docMk/>
            <pc:sldMk cId="2430437504" sldId="281"/>
            <ac:spMk id="2" creationId="{D5E7F4EB-E418-7058-9ED5-090913E09344}"/>
          </ac:spMkLst>
        </pc:spChg>
        <pc:spChg chg="mod">
          <ac:chgData name="Baek SeoYun" userId="fd60aa8ab42b52c3" providerId="LiveId" clId="{FE2191C4-0B39-47D5-80F5-AAF91E2484A0}" dt="2022-10-18T00:36:22.051" v="513" actId="1035"/>
          <ac:spMkLst>
            <pc:docMk/>
            <pc:sldMk cId="2430437504" sldId="281"/>
            <ac:spMk id="74" creationId="{68B3145C-F967-45BE-985F-B4BE807B7E8D}"/>
          </ac:spMkLst>
        </pc:spChg>
        <pc:spChg chg="mod">
          <ac:chgData name="Baek SeoYun" userId="fd60aa8ab42b52c3" providerId="LiveId" clId="{FE2191C4-0B39-47D5-80F5-AAF91E2484A0}" dt="2022-10-17T07:38:11.964" v="329" actId="1076"/>
          <ac:spMkLst>
            <pc:docMk/>
            <pc:sldMk cId="2430437504" sldId="281"/>
            <ac:spMk id="75" creationId="{B995F3D3-30BE-424C-9A97-3EAE0F973ABA}"/>
          </ac:spMkLst>
        </pc:spChg>
      </pc:sldChg>
      <pc:sldChg chg="addSp modSp mod">
        <pc:chgData name="Baek SeoYun" userId="fd60aa8ab42b52c3" providerId="LiveId" clId="{FE2191C4-0B39-47D5-80F5-AAF91E2484A0}" dt="2022-10-18T05:06:08.003" v="527" actId="14100"/>
        <pc:sldMkLst>
          <pc:docMk/>
          <pc:sldMk cId="1537474789" sldId="286"/>
        </pc:sldMkLst>
        <pc:spChg chg="add mod">
          <ac:chgData name="Baek SeoYun" userId="fd60aa8ab42b52c3" providerId="LiveId" clId="{FE2191C4-0B39-47D5-80F5-AAF91E2484A0}" dt="2022-10-17T08:14:12.842" v="447"/>
          <ac:spMkLst>
            <pc:docMk/>
            <pc:sldMk cId="1537474789" sldId="286"/>
            <ac:spMk id="33" creationId="{6FBF6446-12BC-8789-2933-A0BB58C9B5C1}"/>
          </ac:spMkLst>
        </pc:spChg>
        <pc:spChg chg="mod">
          <ac:chgData name="Baek SeoYun" userId="fd60aa8ab42b52c3" providerId="LiveId" clId="{FE2191C4-0B39-47D5-80F5-AAF91E2484A0}" dt="2022-10-17T07:38:41.413" v="341"/>
          <ac:spMkLst>
            <pc:docMk/>
            <pc:sldMk cId="1537474789" sldId="286"/>
            <ac:spMk id="82" creationId="{74BD3B92-1DBC-B0E3-E243-E8CF0004AEA5}"/>
          </ac:spMkLst>
        </pc:spChg>
        <pc:spChg chg="mod">
          <ac:chgData name="Baek SeoYun" userId="fd60aa8ab42b52c3" providerId="LiveId" clId="{FE2191C4-0B39-47D5-80F5-AAF91E2484A0}" dt="2022-10-18T05:06:08.003" v="527" actId="14100"/>
          <ac:spMkLst>
            <pc:docMk/>
            <pc:sldMk cId="1537474789" sldId="286"/>
            <ac:spMk id="83" creationId="{C087043C-107D-ECE2-6CD5-0BA1B2EACB41}"/>
          </ac:spMkLst>
        </pc:spChg>
      </pc:sldChg>
      <pc:sldChg chg="addSp modSp mod">
        <pc:chgData name="Baek SeoYun" userId="fd60aa8ab42b52c3" providerId="LiveId" clId="{FE2191C4-0B39-47D5-80F5-AAF91E2484A0}" dt="2022-10-17T08:14:14.621" v="448"/>
        <pc:sldMkLst>
          <pc:docMk/>
          <pc:sldMk cId="2546375932" sldId="288"/>
        </pc:sldMkLst>
        <pc:spChg chg="add mod">
          <ac:chgData name="Baek SeoYun" userId="fd60aa8ab42b52c3" providerId="LiveId" clId="{FE2191C4-0B39-47D5-80F5-AAF91E2484A0}" dt="2022-10-17T08:14:14.621" v="448"/>
          <ac:spMkLst>
            <pc:docMk/>
            <pc:sldMk cId="2546375932" sldId="288"/>
            <ac:spMk id="2" creationId="{BB575848-ED3C-DD28-531C-3905E48B4D90}"/>
          </ac:spMkLst>
        </pc:spChg>
        <pc:spChg chg="mod">
          <ac:chgData name="Baek SeoYun" userId="fd60aa8ab42b52c3" providerId="LiveId" clId="{FE2191C4-0B39-47D5-80F5-AAF91E2484A0}" dt="2022-10-17T07:41:07.177" v="387"/>
          <ac:spMkLst>
            <pc:docMk/>
            <pc:sldMk cId="2546375932" sldId="288"/>
            <ac:spMk id="33" creationId="{AB981D00-C4CD-F236-C695-1320EBDD0BD7}"/>
          </ac:spMkLst>
        </pc:spChg>
      </pc:sldChg>
      <pc:sldChg chg="addSp modSp">
        <pc:chgData name="Baek SeoYun" userId="fd60aa8ab42b52c3" providerId="LiveId" clId="{FE2191C4-0B39-47D5-80F5-AAF91E2484A0}" dt="2022-10-17T08:14:31.402" v="453"/>
        <pc:sldMkLst>
          <pc:docMk/>
          <pc:sldMk cId="478452202" sldId="290"/>
        </pc:sldMkLst>
        <pc:spChg chg="add mod">
          <ac:chgData name="Baek SeoYun" userId="fd60aa8ab42b52c3" providerId="LiveId" clId="{FE2191C4-0B39-47D5-80F5-AAF91E2484A0}" dt="2022-10-17T08:14:31.402" v="453"/>
          <ac:spMkLst>
            <pc:docMk/>
            <pc:sldMk cId="478452202" sldId="290"/>
            <ac:spMk id="2" creationId="{FEE08F98-5D86-26CD-2BC4-B08CEBEEEC1E}"/>
          </ac:spMkLst>
        </pc:spChg>
      </pc:sldChg>
      <pc:sldChg chg="addSp modSp">
        <pc:chgData name="Baek SeoYun" userId="fd60aa8ab42b52c3" providerId="LiveId" clId="{FE2191C4-0B39-47D5-80F5-AAF91E2484A0}" dt="2022-10-17T08:15:16.545" v="469"/>
        <pc:sldMkLst>
          <pc:docMk/>
          <pc:sldMk cId="3978212151" sldId="291"/>
        </pc:sldMkLst>
        <pc:spChg chg="add mod">
          <ac:chgData name="Baek SeoYun" userId="fd60aa8ab42b52c3" providerId="LiveId" clId="{FE2191C4-0B39-47D5-80F5-AAF91E2484A0}" dt="2022-10-17T08:15:16.545" v="469"/>
          <ac:spMkLst>
            <pc:docMk/>
            <pc:sldMk cId="3978212151" sldId="291"/>
            <ac:spMk id="2" creationId="{57D34C80-2638-F682-2DC4-E3B7BCA8AC85}"/>
          </ac:spMkLst>
        </pc:spChg>
      </pc:sldChg>
      <pc:sldChg chg="addSp modSp">
        <pc:chgData name="Baek SeoYun" userId="fd60aa8ab42b52c3" providerId="LiveId" clId="{FE2191C4-0B39-47D5-80F5-AAF91E2484A0}" dt="2022-10-17T08:15:15.507" v="468"/>
        <pc:sldMkLst>
          <pc:docMk/>
          <pc:sldMk cId="3916816600" sldId="293"/>
        </pc:sldMkLst>
        <pc:spChg chg="add mod">
          <ac:chgData name="Baek SeoYun" userId="fd60aa8ab42b52c3" providerId="LiveId" clId="{FE2191C4-0B39-47D5-80F5-AAF91E2484A0}" dt="2022-10-17T08:15:15.507" v="468"/>
          <ac:spMkLst>
            <pc:docMk/>
            <pc:sldMk cId="3916816600" sldId="293"/>
            <ac:spMk id="2" creationId="{3B3A8FE6-2328-4622-C111-F1F882D1D2A8}"/>
          </ac:spMkLst>
        </pc:spChg>
      </pc:sldChg>
      <pc:sldChg chg="addSp modSp mod">
        <pc:chgData name="Baek SeoYun" userId="fd60aa8ab42b52c3" providerId="LiveId" clId="{FE2191C4-0B39-47D5-80F5-AAF91E2484A0}" dt="2022-10-17T08:14:27.597" v="452" actId="14100"/>
        <pc:sldMkLst>
          <pc:docMk/>
          <pc:sldMk cId="1581189053" sldId="295"/>
        </pc:sldMkLst>
        <pc:spChg chg="add mod">
          <ac:chgData name="Baek SeoYun" userId="fd60aa8ab42b52c3" providerId="LiveId" clId="{FE2191C4-0B39-47D5-80F5-AAF91E2484A0}" dt="2022-10-17T08:14:15.896" v="449"/>
          <ac:spMkLst>
            <pc:docMk/>
            <pc:sldMk cId="1581189053" sldId="295"/>
            <ac:spMk id="36" creationId="{0A1B39B6-141A-966F-35E5-CCB5E1038AA6}"/>
          </ac:spMkLst>
        </pc:spChg>
        <pc:picChg chg="mod">
          <ac:chgData name="Baek SeoYun" userId="fd60aa8ab42b52c3" providerId="LiveId" clId="{FE2191C4-0B39-47D5-80F5-AAF91E2484A0}" dt="2022-10-17T07:43:29.801" v="391" actId="1076"/>
          <ac:picMkLst>
            <pc:docMk/>
            <pc:sldMk cId="1581189053" sldId="295"/>
            <ac:picMk id="33" creationId="{00A763E5-AED7-BB17-3CCE-6A7039F8E67F}"/>
          </ac:picMkLst>
        </pc:picChg>
        <pc:picChg chg="add mod modCrop">
          <ac:chgData name="Baek SeoYun" userId="fd60aa8ab42b52c3" providerId="LiveId" clId="{FE2191C4-0B39-47D5-80F5-AAF91E2484A0}" dt="2022-10-17T07:44:11.897" v="402" actId="1076"/>
          <ac:picMkLst>
            <pc:docMk/>
            <pc:sldMk cId="1581189053" sldId="295"/>
            <ac:picMk id="34" creationId="{36C3B0A1-2279-C412-AC7E-FE6D383750E5}"/>
          </ac:picMkLst>
        </pc:picChg>
        <pc:picChg chg="mod">
          <ac:chgData name="Baek SeoYun" userId="fd60aa8ab42b52c3" providerId="LiveId" clId="{FE2191C4-0B39-47D5-80F5-AAF91E2484A0}" dt="2022-10-17T08:14:27.597" v="452" actId="14100"/>
          <ac:picMkLst>
            <pc:docMk/>
            <pc:sldMk cId="1581189053" sldId="295"/>
            <ac:picMk id="35" creationId="{BF1B8369-4E6E-1E85-7BCB-A90F8A65BFEC}"/>
          </ac:picMkLst>
        </pc:picChg>
      </pc:sldChg>
      <pc:sldChg chg="addSp modSp ord">
        <pc:chgData name="Baek SeoYun" userId="fd60aa8ab42b52c3" providerId="LiveId" clId="{FE2191C4-0B39-47D5-80F5-AAF91E2484A0}" dt="2022-10-18T00:25:30.653" v="483"/>
        <pc:sldMkLst>
          <pc:docMk/>
          <pc:sldMk cId="129979791" sldId="296"/>
        </pc:sldMkLst>
        <pc:spChg chg="add mod">
          <ac:chgData name="Baek SeoYun" userId="fd60aa8ab42b52c3" providerId="LiveId" clId="{FE2191C4-0B39-47D5-80F5-AAF91E2484A0}" dt="2022-10-17T08:14:36.095" v="456"/>
          <ac:spMkLst>
            <pc:docMk/>
            <pc:sldMk cId="129979791" sldId="296"/>
            <ac:spMk id="2" creationId="{85F039E1-1886-7E3B-7099-0DABB8A84691}"/>
          </ac:spMkLst>
        </pc:spChg>
      </pc:sldChg>
      <pc:sldChg chg="addSp modSp">
        <pc:chgData name="Baek SeoYun" userId="fd60aa8ab42b52c3" providerId="LiveId" clId="{FE2191C4-0B39-47D5-80F5-AAF91E2484A0}" dt="2022-10-17T08:14:34.240" v="455"/>
        <pc:sldMkLst>
          <pc:docMk/>
          <pc:sldMk cId="2810346076" sldId="297"/>
        </pc:sldMkLst>
        <pc:spChg chg="add mod">
          <ac:chgData name="Baek SeoYun" userId="fd60aa8ab42b52c3" providerId="LiveId" clId="{FE2191C4-0B39-47D5-80F5-AAF91E2484A0}" dt="2022-10-17T08:14:34.240" v="455"/>
          <ac:spMkLst>
            <pc:docMk/>
            <pc:sldMk cId="2810346076" sldId="297"/>
            <ac:spMk id="2" creationId="{8656F44B-D5F1-CB6F-423A-3C42791F2110}"/>
          </ac:spMkLst>
        </pc:spChg>
      </pc:sldChg>
      <pc:sldChg chg="addSp delSp modSp mod">
        <pc:chgData name="Baek SeoYun" userId="fd60aa8ab42b52c3" providerId="LiveId" clId="{FE2191C4-0B39-47D5-80F5-AAF91E2484A0}" dt="2022-10-18T00:18:20.102" v="477" actId="14100"/>
        <pc:sldMkLst>
          <pc:docMk/>
          <pc:sldMk cId="3519870665" sldId="298"/>
        </pc:sldMkLst>
        <pc:spChg chg="mod">
          <ac:chgData name="Baek SeoYun" userId="fd60aa8ab42b52c3" providerId="LiveId" clId="{FE2191C4-0B39-47D5-80F5-AAF91E2484A0}" dt="2022-10-17T08:10:21.112" v="426" actId="20577"/>
          <ac:spMkLst>
            <pc:docMk/>
            <pc:sldMk cId="3519870665" sldId="298"/>
            <ac:spMk id="32" creationId="{04E828CD-6F8D-4551-82B6-054C17E922EB}"/>
          </ac:spMkLst>
        </pc:spChg>
        <pc:spChg chg="add del mod">
          <ac:chgData name="Baek SeoYun" userId="fd60aa8ab42b52c3" providerId="LiveId" clId="{FE2191C4-0B39-47D5-80F5-AAF91E2484A0}" dt="2022-10-17T08:11:19.998" v="439" actId="478"/>
          <ac:spMkLst>
            <pc:docMk/>
            <pc:sldMk cId="3519870665" sldId="298"/>
            <ac:spMk id="38" creationId="{DA27A12C-6FA8-9C09-392A-5F3F199256B4}"/>
          </ac:spMkLst>
        </pc:spChg>
        <pc:spChg chg="add mod">
          <ac:chgData name="Baek SeoYun" userId="fd60aa8ab42b52c3" providerId="LiveId" clId="{FE2191C4-0B39-47D5-80F5-AAF91E2484A0}" dt="2022-10-17T08:15:02.657" v="462"/>
          <ac:spMkLst>
            <pc:docMk/>
            <pc:sldMk cId="3519870665" sldId="298"/>
            <ac:spMk id="43" creationId="{F95866CB-5ABB-9D32-73D2-899C086A230B}"/>
          </ac:spMkLst>
        </pc:spChg>
        <pc:spChg chg="add del mod">
          <ac:chgData name="Baek SeoYun" userId="fd60aa8ab42b52c3" providerId="LiveId" clId="{FE2191C4-0B39-47D5-80F5-AAF91E2484A0}" dt="2022-10-17T08:15:06.864" v="464" actId="478"/>
          <ac:spMkLst>
            <pc:docMk/>
            <pc:sldMk cId="3519870665" sldId="298"/>
            <ac:spMk id="44" creationId="{BC020178-98D2-70F3-4E3A-CEFA70105B3A}"/>
          </ac:spMkLst>
        </pc:spChg>
        <pc:picChg chg="add del mod modCrop">
          <ac:chgData name="Baek SeoYun" userId="fd60aa8ab42b52c3" providerId="LiveId" clId="{FE2191C4-0B39-47D5-80F5-AAF91E2484A0}" dt="2022-10-17T08:10:03.344" v="404" actId="478"/>
          <ac:picMkLst>
            <pc:docMk/>
            <pc:sldMk cId="3519870665" sldId="298"/>
            <ac:picMk id="33" creationId="{75337AC1-8A2D-6265-194C-BD5F0EFF5710}"/>
          </ac:picMkLst>
        </pc:picChg>
        <pc:picChg chg="del">
          <ac:chgData name="Baek SeoYun" userId="fd60aa8ab42b52c3" providerId="LiveId" clId="{FE2191C4-0B39-47D5-80F5-AAF91E2484A0}" dt="2022-10-17T07:30:24.203" v="1" actId="478"/>
          <ac:picMkLst>
            <pc:docMk/>
            <pc:sldMk cId="3519870665" sldId="298"/>
            <ac:picMk id="34" creationId="{57F96CAC-0DBB-82DF-0CC0-54A456400AF1}"/>
          </ac:picMkLst>
        </pc:picChg>
        <pc:picChg chg="del">
          <ac:chgData name="Baek SeoYun" userId="fd60aa8ab42b52c3" providerId="LiveId" clId="{FE2191C4-0B39-47D5-80F5-AAF91E2484A0}" dt="2022-10-17T07:30:24.816" v="2" actId="478"/>
          <ac:picMkLst>
            <pc:docMk/>
            <pc:sldMk cId="3519870665" sldId="298"/>
            <ac:picMk id="36" creationId="{3B4C7A9B-63D8-3144-C07D-53A197A1E663}"/>
          </ac:picMkLst>
        </pc:picChg>
        <pc:picChg chg="add del mod modCrop">
          <ac:chgData name="Baek SeoYun" userId="fd60aa8ab42b52c3" providerId="LiveId" clId="{FE2191C4-0B39-47D5-80F5-AAF91E2484A0}" dt="2022-10-17T08:10:04.542" v="405" actId="478"/>
          <ac:picMkLst>
            <pc:docMk/>
            <pc:sldMk cId="3519870665" sldId="298"/>
            <ac:picMk id="37" creationId="{052BC24E-9C1A-9490-1211-1C4BE1E45E19}"/>
          </ac:picMkLst>
        </pc:picChg>
        <pc:picChg chg="add mod modCrop">
          <ac:chgData name="Baek SeoYun" userId="fd60aa8ab42b52c3" providerId="LiveId" clId="{FE2191C4-0B39-47D5-80F5-AAF91E2484A0}" dt="2022-10-17T08:10:47.221" v="432" actId="1076"/>
          <ac:picMkLst>
            <pc:docMk/>
            <pc:sldMk cId="3519870665" sldId="298"/>
            <ac:picMk id="40" creationId="{57B63A7F-92D9-B42E-2912-B508E34FC824}"/>
          </ac:picMkLst>
        </pc:picChg>
        <pc:picChg chg="add mod modCrop">
          <ac:chgData name="Baek SeoYun" userId="fd60aa8ab42b52c3" providerId="LiveId" clId="{FE2191C4-0B39-47D5-80F5-AAF91E2484A0}" dt="2022-10-18T00:18:20.102" v="477" actId="14100"/>
          <ac:picMkLst>
            <pc:docMk/>
            <pc:sldMk cId="3519870665" sldId="298"/>
            <ac:picMk id="42" creationId="{15F2F9D6-8BA6-93CE-2276-ED6C85D0F9B1}"/>
          </ac:picMkLst>
        </pc:picChg>
      </pc:sldChg>
      <pc:sldChg chg="addSp modSp">
        <pc:chgData name="Baek SeoYun" userId="fd60aa8ab42b52c3" providerId="LiveId" clId="{FE2191C4-0B39-47D5-80F5-AAF91E2484A0}" dt="2022-10-17T08:14:33.027" v="454"/>
        <pc:sldMkLst>
          <pc:docMk/>
          <pc:sldMk cId="4009393242" sldId="299"/>
        </pc:sldMkLst>
        <pc:spChg chg="add mod">
          <ac:chgData name="Baek SeoYun" userId="fd60aa8ab42b52c3" providerId="LiveId" clId="{FE2191C4-0B39-47D5-80F5-AAF91E2484A0}" dt="2022-10-17T08:14:33.027" v="454"/>
          <ac:spMkLst>
            <pc:docMk/>
            <pc:sldMk cId="4009393242" sldId="299"/>
            <ac:spMk id="2" creationId="{F8CE4CFB-6061-CE00-8AD3-9131568E032F}"/>
          </ac:spMkLst>
        </pc:spChg>
      </pc:sldChg>
      <pc:sldChg chg="addSp modSp mod ord">
        <pc:chgData name="Baek SeoYun" userId="fd60aa8ab42b52c3" providerId="LiveId" clId="{FE2191C4-0B39-47D5-80F5-AAF91E2484A0}" dt="2022-10-18T00:24:58.497" v="481"/>
        <pc:sldMkLst>
          <pc:docMk/>
          <pc:sldMk cId="525465238" sldId="300"/>
        </pc:sldMkLst>
        <pc:spChg chg="add mod">
          <ac:chgData name="Baek SeoYun" userId="fd60aa8ab42b52c3" providerId="LiveId" clId="{FE2191C4-0B39-47D5-80F5-AAF91E2484A0}" dt="2022-10-17T08:14:37.150" v="457"/>
          <ac:spMkLst>
            <pc:docMk/>
            <pc:sldMk cId="525465238" sldId="300"/>
            <ac:spMk id="2" creationId="{7F2EE3C5-A78D-BBE6-9821-CF9D3EDA6560}"/>
          </ac:spMkLst>
        </pc:spChg>
        <pc:picChg chg="mod">
          <ac:chgData name="Baek SeoYun" userId="fd60aa8ab42b52c3" providerId="LiveId" clId="{FE2191C4-0B39-47D5-80F5-AAF91E2484A0}" dt="2022-10-17T08:14:51.951" v="459" actId="14100"/>
          <ac:picMkLst>
            <pc:docMk/>
            <pc:sldMk cId="525465238" sldId="300"/>
            <ac:picMk id="38" creationId="{41BFCB8F-B4DA-0AA3-A8AB-879A23A96CA0}"/>
          </ac:picMkLst>
        </pc:picChg>
      </pc:sldChg>
      <pc:sldChg chg="addSp modSp">
        <pc:chgData name="Baek SeoYun" userId="fd60aa8ab42b52c3" providerId="LiveId" clId="{FE2191C4-0B39-47D5-80F5-AAF91E2484A0}" dt="2022-10-17T08:15:14.412" v="467"/>
        <pc:sldMkLst>
          <pc:docMk/>
          <pc:sldMk cId="937266503" sldId="301"/>
        </pc:sldMkLst>
        <pc:spChg chg="add mod">
          <ac:chgData name="Baek SeoYun" userId="fd60aa8ab42b52c3" providerId="LiveId" clId="{FE2191C4-0B39-47D5-80F5-AAF91E2484A0}" dt="2022-10-17T08:15:14.412" v="467"/>
          <ac:spMkLst>
            <pc:docMk/>
            <pc:sldMk cId="937266503" sldId="301"/>
            <ac:spMk id="2" creationId="{20FC6F05-4788-A99C-C3C9-B28E1B49FBA9}"/>
          </ac:spMkLst>
        </pc:spChg>
      </pc:sldChg>
      <pc:sldChg chg="addSp modSp">
        <pc:chgData name="Baek SeoYun" userId="fd60aa8ab42b52c3" providerId="LiveId" clId="{FE2191C4-0B39-47D5-80F5-AAF91E2484A0}" dt="2022-10-17T08:15:17.760" v="470"/>
        <pc:sldMkLst>
          <pc:docMk/>
          <pc:sldMk cId="1936362635" sldId="302"/>
        </pc:sldMkLst>
        <pc:spChg chg="add mod">
          <ac:chgData name="Baek SeoYun" userId="fd60aa8ab42b52c3" providerId="LiveId" clId="{FE2191C4-0B39-47D5-80F5-AAF91E2484A0}" dt="2022-10-17T08:15:17.760" v="470"/>
          <ac:spMkLst>
            <pc:docMk/>
            <pc:sldMk cId="1936362635" sldId="302"/>
            <ac:spMk id="2" creationId="{724153AD-2E6C-21D0-4000-E0CFB344C17A}"/>
          </ac:spMkLst>
        </pc:spChg>
      </pc:sldChg>
      <pc:sldChg chg="addSp modSp">
        <pc:chgData name="Baek SeoYun" userId="fd60aa8ab42b52c3" providerId="LiveId" clId="{FE2191C4-0B39-47D5-80F5-AAF91E2484A0}" dt="2022-10-17T08:15:18.758" v="471"/>
        <pc:sldMkLst>
          <pc:docMk/>
          <pc:sldMk cId="652697467" sldId="303"/>
        </pc:sldMkLst>
        <pc:spChg chg="add mod">
          <ac:chgData name="Baek SeoYun" userId="fd60aa8ab42b52c3" providerId="LiveId" clId="{FE2191C4-0B39-47D5-80F5-AAF91E2484A0}" dt="2022-10-17T08:15:18.758" v="471"/>
          <ac:spMkLst>
            <pc:docMk/>
            <pc:sldMk cId="652697467" sldId="303"/>
            <ac:spMk id="2" creationId="{3CDD9C6D-58FD-699F-B5FF-451760F3E9E5}"/>
          </ac:spMkLst>
        </pc:spChg>
      </pc:sldChg>
      <pc:sldChg chg="addSp modSp mod">
        <pc:chgData name="Baek SeoYun" userId="fd60aa8ab42b52c3" providerId="LiveId" clId="{FE2191C4-0B39-47D5-80F5-AAF91E2484A0}" dt="2022-10-17T08:15:27.016" v="473" actId="167"/>
        <pc:sldMkLst>
          <pc:docMk/>
          <pc:sldMk cId="1634422198" sldId="304"/>
        </pc:sldMkLst>
        <pc:spChg chg="add mod ord">
          <ac:chgData name="Baek SeoYun" userId="fd60aa8ab42b52c3" providerId="LiveId" clId="{FE2191C4-0B39-47D5-80F5-AAF91E2484A0}" dt="2022-10-17T08:15:27.016" v="473" actId="167"/>
          <ac:spMkLst>
            <pc:docMk/>
            <pc:sldMk cId="1634422198" sldId="304"/>
            <ac:spMk id="2" creationId="{962A31BE-B46B-02FF-CA88-F6CE0F990AB5}"/>
          </ac:spMkLst>
        </pc:spChg>
      </pc:sldChg>
      <pc:sldChg chg="addSp modSp">
        <pc:chgData name="Baek SeoYun" userId="fd60aa8ab42b52c3" providerId="LiveId" clId="{FE2191C4-0B39-47D5-80F5-AAF91E2484A0}" dt="2022-10-17T08:15:29.702" v="474"/>
        <pc:sldMkLst>
          <pc:docMk/>
          <pc:sldMk cId="742316193" sldId="305"/>
        </pc:sldMkLst>
        <pc:spChg chg="add mod">
          <ac:chgData name="Baek SeoYun" userId="fd60aa8ab42b52c3" providerId="LiveId" clId="{FE2191C4-0B39-47D5-80F5-AAF91E2484A0}" dt="2022-10-17T08:15:29.702" v="474"/>
          <ac:spMkLst>
            <pc:docMk/>
            <pc:sldMk cId="742316193" sldId="305"/>
            <ac:spMk id="2" creationId="{5F40D435-891E-3DD3-FC69-0A610C4E985F}"/>
          </ac:spMkLst>
        </pc:spChg>
      </pc:sldChg>
      <pc:sldChg chg="addSp modSp mod">
        <pc:chgData name="Baek SeoYun" userId="fd60aa8ab42b52c3" providerId="LiveId" clId="{FE2191C4-0B39-47D5-80F5-AAF91E2484A0}" dt="2022-10-17T08:14:59.342" v="461" actId="14100"/>
        <pc:sldMkLst>
          <pc:docMk/>
          <pc:sldMk cId="2687594824" sldId="306"/>
        </pc:sldMkLst>
        <pc:spChg chg="add mod">
          <ac:chgData name="Baek SeoYun" userId="fd60aa8ab42b52c3" providerId="LiveId" clId="{FE2191C4-0B39-47D5-80F5-AAF91E2484A0}" dt="2022-10-17T08:14:55.663" v="460"/>
          <ac:spMkLst>
            <pc:docMk/>
            <pc:sldMk cId="2687594824" sldId="306"/>
            <ac:spMk id="2" creationId="{F5227D6F-FB1E-EFB8-9E2B-BD7A9EECC741}"/>
          </ac:spMkLst>
        </pc:spChg>
        <pc:picChg chg="mod">
          <ac:chgData name="Baek SeoYun" userId="fd60aa8ab42b52c3" providerId="LiveId" clId="{FE2191C4-0B39-47D5-80F5-AAF91E2484A0}" dt="2022-10-17T08:14:59.342" v="461" actId="14100"/>
          <ac:picMkLst>
            <pc:docMk/>
            <pc:sldMk cId="2687594824" sldId="306"/>
            <ac:picMk id="41" creationId="{B1149E42-68AB-119F-25AF-C331DC0EEB74}"/>
          </ac:picMkLst>
        </pc:picChg>
      </pc:sldChg>
      <pc:sldChg chg="addSp modSp add mod">
        <pc:chgData name="Baek SeoYun" userId="fd60aa8ab42b52c3" providerId="LiveId" clId="{FE2191C4-0B39-47D5-80F5-AAF91E2484A0}" dt="2022-10-17T08:15:11.601" v="466"/>
        <pc:sldMkLst>
          <pc:docMk/>
          <pc:sldMk cId="2755392736" sldId="307"/>
        </pc:sldMkLst>
        <pc:spChg chg="add mod">
          <ac:chgData name="Baek SeoYun" userId="fd60aa8ab42b52c3" providerId="LiveId" clId="{FE2191C4-0B39-47D5-80F5-AAF91E2484A0}" dt="2022-10-17T08:15:11.601" v="466"/>
          <ac:spMkLst>
            <pc:docMk/>
            <pc:sldMk cId="2755392736" sldId="307"/>
            <ac:spMk id="2" creationId="{D151076D-A804-F943-F1E4-9FF451F193DD}"/>
          </ac:spMkLst>
        </pc:spChg>
        <pc:spChg chg="mod">
          <ac:chgData name="Baek SeoYun" userId="fd60aa8ab42b52c3" providerId="LiveId" clId="{FE2191C4-0B39-47D5-80F5-AAF91E2484A0}" dt="2022-10-17T07:30:40.102" v="24"/>
          <ac:spMkLst>
            <pc:docMk/>
            <pc:sldMk cId="2755392736" sldId="307"/>
            <ac:spMk id="32" creationId="{04E828CD-6F8D-4551-82B6-054C17E922EB}"/>
          </ac:spMkLst>
        </pc:spChg>
      </pc:sldChg>
      <pc:sldChg chg="addSp modSp add mod">
        <pc:chgData name="Baek SeoYun" userId="fd60aa8ab42b52c3" providerId="LiveId" clId="{FE2191C4-0B39-47D5-80F5-AAF91E2484A0}" dt="2022-10-17T08:16:08.051" v="476" actId="14100"/>
        <pc:sldMkLst>
          <pc:docMk/>
          <pc:sldMk cId="2587181255" sldId="308"/>
        </pc:sldMkLst>
        <pc:spChg chg="add mod">
          <ac:chgData name="Baek SeoYun" userId="fd60aa8ab42b52c3" providerId="LiveId" clId="{FE2191C4-0B39-47D5-80F5-AAF91E2484A0}" dt="2022-10-17T08:15:09.327" v="465"/>
          <ac:spMkLst>
            <pc:docMk/>
            <pc:sldMk cId="2587181255" sldId="308"/>
            <ac:spMk id="2" creationId="{75D55BD0-0C3D-F3E2-4AEF-6A8D8A460C81}"/>
          </ac:spMkLst>
        </pc:spChg>
        <pc:picChg chg="mod">
          <ac:chgData name="Baek SeoYun" userId="fd60aa8ab42b52c3" providerId="LiveId" clId="{FE2191C4-0B39-47D5-80F5-AAF91E2484A0}" dt="2022-10-17T08:16:08.051" v="476" actId="14100"/>
          <ac:picMkLst>
            <pc:docMk/>
            <pc:sldMk cId="2587181255" sldId="308"/>
            <ac:picMk id="37" creationId="{052BC24E-9C1A-9490-1211-1C4BE1E45E19}"/>
          </ac:picMkLst>
        </pc:picChg>
      </pc:sldChg>
    </pc:docChg>
  </pc:docChgLst>
  <pc:docChgLst>
    <pc:chgData name="Baek SeoYun" userId="fd60aa8ab42b52c3" providerId="LiveId" clId="{CB639B17-F2F4-480E-B408-9F6F407884E1}"/>
    <pc:docChg chg="undo custSel addSld delSld modSld sldOrd">
      <pc:chgData name="Baek SeoYun" userId="fd60aa8ab42b52c3" providerId="LiveId" clId="{CB639B17-F2F4-480E-B408-9F6F407884E1}" dt="2022-10-17T01:53:25.418" v="4627"/>
      <pc:docMkLst>
        <pc:docMk/>
      </pc:docMkLst>
      <pc:sldChg chg="del">
        <pc:chgData name="Baek SeoYun" userId="fd60aa8ab42b52c3" providerId="LiveId" clId="{CB639B17-F2F4-480E-B408-9F6F407884E1}" dt="2022-10-16T09:11:42.265" v="1266" actId="47"/>
        <pc:sldMkLst>
          <pc:docMk/>
          <pc:sldMk cId="3899145170" sldId="260"/>
        </pc:sldMkLst>
      </pc:sldChg>
      <pc:sldChg chg="del">
        <pc:chgData name="Baek SeoYun" userId="fd60aa8ab42b52c3" providerId="LiveId" clId="{CB639B17-F2F4-480E-B408-9F6F407884E1}" dt="2022-10-16T09:11:44.699" v="1268" actId="47"/>
        <pc:sldMkLst>
          <pc:docMk/>
          <pc:sldMk cId="2892864410" sldId="264"/>
        </pc:sldMkLst>
      </pc:sldChg>
      <pc:sldChg chg="del">
        <pc:chgData name="Baek SeoYun" userId="fd60aa8ab42b52c3" providerId="LiveId" clId="{CB639B17-F2F4-480E-B408-9F6F407884E1}" dt="2022-10-17T01:24:16.282" v="4531" actId="47"/>
        <pc:sldMkLst>
          <pc:docMk/>
          <pc:sldMk cId="813816727" sldId="266"/>
        </pc:sldMkLst>
      </pc:sldChg>
      <pc:sldChg chg="addSp delSp modSp mod">
        <pc:chgData name="Baek SeoYun" userId="fd60aa8ab42b52c3" providerId="LiveId" clId="{CB639B17-F2F4-480E-B408-9F6F407884E1}" dt="2022-10-17T01:25:00.847" v="4562" actId="207"/>
        <pc:sldMkLst>
          <pc:docMk/>
          <pc:sldMk cId="548396339" sldId="268"/>
        </pc:sldMkLst>
        <pc:spChg chg="mod">
          <ac:chgData name="Baek SeoYun" userId="fd60aa8ab42b52c3" providerId="LiveId" clId="{CB639B17-F2F4-480E-B408-9F6F407884E1}" dt="2022-10-17T01:24:28.446" v="4557"/>
          <ac:spMkLst>
            <pc:docMk/>
            <pc:sldMk cId="548396339" sldId="268"/>
            <ac:spMk id="2" creationId="{C3C984BF-4D6F-497C-B6D3-C1BCACE24D78}"/>
          </ac:spMkLst>
        </pc:spChg>
        <pc:spChg chg="del">
          <ac:chgData name="Baek SeoYun" userId="fd60aa8ab42b52c3" providerId="LiveId" clId="{CB639B17-F2F4-480E-B408-9F6F407884E1}" dt="2022-10-17T01:24:30.603" v="4558" actId="478"/>
          <ac:spMkLst>
            <pc:docMk/>
            <pc:sldMk cId="548396339" sldId="268"/>
            <ac:spMk id="3" creationId="{E2624674-29E7-48CC-AD90-49762C068853}"/>
          </ac:spMkLst>
        </pc:spChg>
        <pc:spChg chg="add mod">
          <ac:chgData name="Baek SeoYun" userId="fd60aa8ab42b52c3" providerId="LiveId" clId="{CB639B17-F2F4-480E-B408-9F6F407884E1}" dt="2022-10-17T01:25:00.847" v="4562" actId="207"/>
          <ac:spMkLst>
            <pc:docMk/>
            <pc:sldMk cId="548396339" sldId="268"/>
            <ac:spMk id="4" creationId="{BEC3DACB-D208-55D5-C554-745C2388860C}"/>
          </ac:spMkLst>
        </pc:spChg>
      </pc:sldChg>
      <pc:sldChg chg="modSp mod ord">
        <pc:chgData name="Baek SeoYun" userId="fd60aa8ab42b52c3" providerId="LiveId" clId="{CB639B17-F2F4-480E-B408-9F6F407884E1}" dt="2022-10-16T13:08:32.958" v="2808"/>
        <pc:sldMkLst>
          <pc:docMk/>
          <pc:sldMk cId="675216422" sldId="273"/>
        </pc:sldMkLst>
        <pc:spChg chg="mod">
          <ac:chgData name="Baek SeoYun" userId="fd60aa8ab42b52c3" providerId="LiveId" clId="{CB639B17-F2F4-480E-B408-9F6F407884E1}" dt="2022-10-16T13:08:32.958" v="2808"/>
          <ac:spMkLst>
            <pc:docMk/>
            <pc:sldMk cId="675216422" sldId="273"/>
            <ac:spMk id="7" creationId="{7DD3B901-6974-497F-8127-354E45D68EE7}"/>
          </ac:spMkLst>
        </pc:spChg>
      </pc:sldChg>
      <pc:sldChg chg="addSp delSp modSp mod">
        <pc:chgData name="Baek SeoYun" userId="fd60aa8ab42b52c3" providerId="LiveId" clId="{CB639B17-F2F4-480E-B408-9F6F407884E1}" dt="2022-10-17T00:19:33.041" v="3342" actId="1037"/>
        <pc:sldMkLst>
          <pc:docMk/>
          <pc:sldMk cId="4006609057" sldId="275"/>
        </pc:sldMkLst>
        <pc:spChg chg="add mod">
          <ac:chgData name="Baek SeoYun" userId="fd60aa8ab42b52c3" providerId="LiveId" clId="{CB639B17-F2F4-480E-B408-9F6F407884E1}" dt="2022-10-16T12:55:39.445" v="2765" actId="1038"/>
          <ac:spMkLst>
            <pc:docMk/>
            <pc:sldMk cId="4006609057" sldId="275"/>
            <ac:spMk id="26" creationId="{CD1216A0-465E-7E3D-319C-5033F08F55A1}"/>
          </ac:spMkLst>
        </pc:spChg>
        <pc:spChg chg="add mod">
          <ac:chgData name="Baek SeoYun" userId="fd60aa8ab42b52c3" providerId="LiveId" clId="{CB639B17-F2F4-480E-B408-9F6F407884E1}" dt="2022-10-16T12:55:44.934" v="2766" actId="1038"/>
          <ac:spMkLst>
            <pc:docMk/>
            <pc:sldMk cId="4006609057" sldId="275"/>
            <ac:spMk id="27" creationId="{5113194C-E5DA-CD0A-F9CE-F8F801EC9C14}"/>
          </ac:spMkLst>
        </pc:spChg>
        <pc:spChg chg="mod">
          <ac:chgData name="Baek SeoYun" userId="fd60aa8ab42b52c3" providerId="LiveId" clId="{CB639B17-F2F4-480E-B408-9F6F407884E1}" dt="2022-10-16T12:50:28.965" v="2721"/>
          <ac:spMkLst>
            <pc:docMk/>
            <pc:sldMk cId="4006609057" sldId="275"/>
            <ac:spMk id="30" creationId="{6445B0E8-68CE-48F2-BAEB-C23D45A4AF6C}"/>
          </ac:spMkLst>
        </pc:spChg>
        <pc:spChg chg="mod">
          <ac:chgData name="Baek SeoYun" userId="fd60aa8ab42b52c3" providerId="LiveId" clId="{CB639B17-F2F4-480E-B408-9F6F407884E1}" dt="2022-10-16T12:50:32.673" v="2726"/>
          <ac:spMkLst>
            <pc:docMk/>
            <pc:sldMk cId="4006609057" sldId="275"/>
            <ac:spMk id="31" creationId="{6F9B13B9-DAE4-4F51-8F24-A7A83B5E2FCC}"/>
          </ac:spMkLst>
        </pc:spChg>
        <pc:spChg chg="del">
          <ac:chgData name="Baek SeoYun" userId="fd60aa8ab42b52c3" providerId="LiveId" clId="{CB639B17-F2F4-480E-B408-9F6F407884E1}" dt="2022-10-16T07:44:24.252" v="1243" actId="478"/>
          <ac:spMkLst>
            <pc:docMk/>
            <pc:sldMk cId="4006609057" sldId="275"/>
            <ac:spMk id="33" creationId="{2D6DF15F-BF7C-4A3A-8B9D-BE13D2F8F976}"/>
          </ac:spMkLst>
        </pc:spChg>
        <pc:spChg chg="add del mod">
          <ac:chgData name="Baek SeoYun" userId="fd60aa8ab42b52c3" providerId="LiveId" clId="{CB639B17-F2F4-480E-B408-9F6F407884E1}" dt="2022-10-17T00:13:08.965" v="2956" actId="478"/>
          <ac:spMkLst>
            <pc:docMk/>
            <pc:sldMk cId="4006609057" sldId="275"/>
            <ac:spMk id="33" creationId="{6DE19668-2102-7C05-A8F5-AA2BB84C7024}"/>
          </ac:spMkLst>
        </pc:spChg>
        <pc:spChg chg="add mod">
          <ac:chgData name="Baek SeoYun" userId="fd60aa8ab42b52c3" providerId="LiveId" clId="{CB639B17-F2F4-480E-B408-9F6F407884E1}" dt="2022-10-17T00:18:38.766" v="3333" actId="1076"/>
          <ac:spMkLst>
            <pc:docMk/>
            <pc:sldMk cId="4006609057" sldId="275"/>
            <ac:spMk id="48" creationId="{E3AF563B-A475-FDCF-3245-CB4F1E93B268}"/>
          </ac:spMkLst>
        </pc:spChg>
        <pc:spChg chg="add mod">
          <ac:chgData name="Baek SeoYun" userId="fd60aa8ab42b52c3" providerId="LiveId" clId="{CB639B17-F2F4-480E-B408-9F6F407884E1}" dt="2022-10-17T00:18:38.766" v="3333" actId="1076"/>
          <ac:spMkLst>
            <pc:docMk/>
            <pc:sldMk cId="4006609057" sldId="275"/>
            <ac:spMk id="49" creationId="{C65BEB4D-13F9-00A5-F1A2-4F531535BE7D}"/>
          </ac:spMkLst>
        </pc:spChg>
        <pc:spChg chg="add mod">
          <ac:chgData name="Baek SeoYun" userId="fd60aa8ab42b52c3" providerId="LiveId" clId="{CB639B17-F2F4-480E-B408-9F6F407884E1}" dt="2022-10-17T00:18:38.766" v="3333" actId="1076"/>
          <ac:spMkLst>
            <pc:docMk/>
            <pc:sldMk cId="4006609057" sldId="275"/>
            <ac:spMk id="51" creationId="{626635F4-2943-4EDF-C39D-FB4EBC164E3C}"/>
          </ac:spMkLst>
        </pc:spChg>
        <pc:picChg chg="mod">
          <ac:chgData name="Baek SeoYun" userId="fd60aa8ab42b52c3" providerId="LiveId" clId="{CB639B17-F2F4-480E-B408-9F6F407884E1}" dt="2022-10-17T00:19:28.484" v="3341" actId="1035"/>
          <ac:picMkLst>
            <pc:docMk/>
            <pc:sldMk cId="4006609057" sldId="275"/>
            <ac:picMk id="3" creationId="{7CA58C7A-1052-4771-8E7A-A3304C7D8CEA}"/>
          </ac:picMkLst>
        </pc:picChg>
        <pc:picChg chg="add del mod">
          <ac:chgData name="Baek SeoYun" userId="fd60aa8ab42b52c3" providerId="LiveId" clId="{CB639B17-F2F4-480E-B408-9F6F407884E1}" dt="2022-10-17T00:15:37.603" v="3313"/>
          <ac:picMkLst>
            <pc:docMk/>
            <pc:sldMk cId="4006609057" sldId="275"/>
            <ac:picMk id="50" creationId="{2772F845-264F-D6A5-664A-9B3814E4CB9D}"/>
          </ac:picMkLst>
        </pc:picChg>
        <pc:cxnChg chg="add mod">
          <ac:chgData name="Baek SeoYun" userId="fd60aa8ab42b52c3" providerId="LiveId" clId="{CB639B17-F2F4-480E-B408-9F6F407884E1}" dt="2022-10-16T12:51:55.549" v="2730" actId="1076"/>
          <ac:cxnSpMkLst>
            <pc:docMk/>
            <pc:sldMk cId="4006609057" sldId="275"/>
            <ac:cxnSpMk id="2" creationId="{3597E5D8-FD56-D29F-391B-F900EDA9A196}"/>
          </ac:cxnSpMkLst>
        </pc:cxnChg>
        <pc:cxnChg chg="add mod">
          <ac:chgData name="Baek SeoYun" userId="fd60aa8ab42b52c3" providerId="LiveId" clId="{CB639B17-F2F4-480E-B408-9F6F407884E1}" dt="2022-10-16T12:52:14.138" v="2732" actId="1076"/>
          <ac:cxnSpMkLst>
            <pc:docMk/>
            <pc:sldMk cId="4006609057" sldId="275"/>
            <ac:cxnSpMk id="4" creationId="{AB79DCD8-A553-60C1-0D3D-5D289B67C54E}"/>
          </ac:cxnSpMkLst>
        </pc:cxnChg>
        <pc:cxnChg chg="add del">
          <ac:chgData name="Baek SeoYun" userId="fd60aa8ab42b52c3" providerId="LiveId" clId="{CB639B17-F2F4-480E-B408-9F6F407884E1}" dt="2022-10-16T12:53:00.403" v="2740" actId="21"/>
          <ac:cxnSpMkLst>
            <pc:docMk/>
            <pc:sldMk cId="4006609057" sldId="275"/>
            <ac:cxnSpMk id="17" creationId="{901BA460-B42F-4B17-AA3B-E33CDEEF0ABA}"/>
          </ac:cxnSpMkLst>
        </pc:cxnChg>
        <pc:cxnChg chg="add mod">
          <ac:chgData name="Baek SeoYun" userId="fd60aa8ab42b52c3" providerId="LiveId" clId="{CB639B17-F2F4-480E-B408-9F6F407884E1}" dt="2022-10-16T12:52:24.210" v="2734" actId="1076"/>
          <ac:cxnSpMkLst>
            <pc:docMk/>
            <pc:sldMk cId="4006609057" sldId="275"/>
            <ac:cxnSpMk id="22" creationId="{F75A6797-67E9-84FC-E075-7E57134BF3B2}"/>
          </ac:cxnSpMkLst>
        </pc:cxnChg>
        <pc:cxnChg chg="add mod">
          <ac:chgData name="Baek SeoYun" userId="fd60aa8ab42b52c3" providerId="LiveId" clId="{CB639B17-F2F4-480E-B408-9F6F407884E1}" dt="2022-10-17T00:19:33.041" v="3342" actId="1037"/>
          <ac:cxnSpMkLst>
            <pc:docMk/>
            <pc:sldMk cId="4006609057" sldId="275"/>
            <ac:cxnSpMk id="23" creationId="{ECF5BD0D-1B3A-A18B-F795-DE07872C618C}"/>
          </ac:cxnSpMkLst>
        </pc:cxnChg>
        <pc:cxnChg chg="add mod">
          <ac:chgData name="Baek SeoYun" userId="fd60aa8ab42b52c3" providerId="LiveId" clId="{CB639B17-F2F4-480E-B408-9F6F407884E1}" dt="2022-10-16T12:53:07.870" v="2742" actId="1076"/>
          <ac:cxnSpMkLst>
            <pc:docMk/>
            <pc:sldMk cId="4006609057" sldId="275"/>
            <ac:cxnSpMk id="24" creationId="{58760AF7-33B2-D259-7B69-879D317F96B6}"/>
          </ac:cxnSpMkLst>
        </pc:cxnChg>
        <pc:cxnChg chg="add mod">
          <ac:chgData name="Baek SeoYun" userId="fd60aa8ab42b52c3" providerId="LiveId" clId="{CB639B17-F2F4-480E-B408-9F6F407884E1}" dt="2022-10-16T12:53:21.980" v="2751" actId="1037"/>
          <ac:cxnSpMkLst>
            <pc:docMk/>
            <pc:sldMk cId="4006609057" sldId="275"/>
            <ac:cxnSpMk id="25" creationId="{26A4C68A-CC2C-26E5-1D17-EC184FFB9180}"/>
          </ac:cxnSpMkLst>
        </pc:cxnChg>
        <pc:cxnChg chg="add mod">
          <ac:chgData name="Baek SeoYun" userId="fd60aa8ab42b52c3" providerId="LiveId" clId="{CB639B17-F2F4-480E-B408-9F6F407884E1}" dt="2022-10-17T00:18:38.766" v="3333" actId="1076"/>
          <ac:cxnSpMkLst>
            <pc:docMk/>
            <pc:sldMk cId="4006609057" sldId="275"/>
            <ac:cxnSpMk id="34" creationId="{BA03A013-059D-19ED-9A8B-23F236F0119C}"/>
          </ac:cxnSpMkLst>
        </pc:cxnChg>
        <pc:cxnChg chg="add mod">
          <ac:chgData name="Baek SeoYun" userId="fd60aa8ab42b52c3" providerId="LiveId" clId="{CB639B17-F2F4-480E-B408-9F6F407884E1}" dt="2022-10-17T00:18:38.766" v="3333" actId="1076"/>
          <ac:cxnSpMkLst>
            <pc:docMk/>
            <pc:sldMk cId="4006609057" sldId="275"/>
            <ac:cxnSpMk id="35" creationId="{02EB0AFF-C2DE-E255-A45A-DB3A70B098AE}"/>
          </ac:cxnSpMkLst>
        </pc:cxnChg>
        <pc:cxnChg chg="add mod">
          <ac:chgData name="Baek SeoYun" userId="fd60aa8ab42b52c3" providerId="LiveId" clId="{CB639B17-F2F4-480E-B408-9F6F407884E1}" dt="2022-10-17T00:18:38.766" v="3333" actId="1076"/>
          <ac:cxnSpMkLst>
            <pc:docMk/>
            <pc:sldMk cId="4006609057" sldId="275"/>
            <ac:cxnSpMk id="36" creationId="{3C96CE44-F0DF-D21C-8497-68A36E942C1E}"/>
          </ac:cxnSpMkLst>
        </pc:cxnChg>
        <pc:cxnChg chg="add mod">
          <ac:chgData name="Baek SeoYun" userId="fd60aa8ab42b52c3" providerId="LiveId" clId="{CB639B17-F2F4-480E-B408-9F6F407884E1}" dt="2022-10-17T00:18:38.766" v="3333" actId="1076"/>
          <ac:cxnSpMkLst>
            <pc:docMk/>
            <pc:sldMk cId="4006609057" sldId="275"/>
            <ac:cxnSpMk id="37" creationId="{75E437D9-0812-5EEB-AB09-7F4EB1989D62}"/>
          </ac:cxnSpMkLst>
        </pc:cxnChg>
        <pc:cxnChg chg="add mod">
          <ac:chgData name="Baek SeoYun" userId="fd60aa8ab42b52c3" providerId="LiveId" clId="{CB639B17-F2F4-480E-B408-9F6F407884E1}" dt="2022-10-17T00:18:38.766" v="3333" actId="1076"/>
          <ac:cxnSpMkLst>
            <pc:docMk/>
            <pc:sldMk cId="4006609057" sldId="275"/>
            <ac:cxnSpMk id="38" creationId="{0C30A4C6-E19C-2515-99F6-C619FA74DB1D}"/>
          </ac:cxnSpMkLst>
        </pc:cxnChg>
        <pc:cxnChg chg="add mod">
          <ac:chgData name="Baek SeoYun" userId="fd60aa8ab42b52c3" providerId="LiveId" clId="{CB639B17-F2F4-480E-B408-9F6F407884E1}" dt="2022-10-17T00:18:38.766" v="3333" actId="1076"/>
          <ac:cxnSpMkLst>
            <pc:docMk/>
            <pc:sldMk cId="4006609057" sldId="275"/>
            <ac:cxnSpMk id="39" creationId="{D7E65A93-EFFB-E6B8-1C9C-94F4C50C0396}"/>
          </ac:cxnSpMkLst>
        </pc:cxnChg>
        <pc:cxnChg chg="add mod">
          <ac:chgData name="Baek SeoYun" userId="fd60aa8ab42b52c3" providerId="LiveId" clId="{CB639B17-F2F4-480E-B408-9F6F407884E1}" dt="2022-10-17T00:18:38.766" v="3333" actId="1076"/>
          <ac:cxnSpMkLst>
            <pc:docMk/>
            <pc:sldMk cId="4006609057" sldId="275"/>
            <ac:cxnSpMk id="40" creationId="{E3411DC9-3F45-8649-C847-0DFF259412D9}"/>
          </ac:cxnSpMkLst>
        </pc:cxnChg>
        <pc:cxnChg chg="add mod">
          <ac:chgData name="Baek SeoYun" userId="fd60aa8ab42b52c3" providerId="LiveId" clId="{CB639B17-F2F4-480E-B408-9F6F407884E1}" dt="2022-10-17T00:18:38.766" v="3333" actId="1076"/>
          <ac:cxnSpMkLst>
            <pc:docMk/>
            <pc:sldMk cId="4006609057" sldId="275"/>
            <ac:cxnSpMk id="41" creationId="{852C3F59-89F7-6F21-DA15-6EC978D2202F}"/>
          </ac:cxnSpMkLst>
        </pc:cxnChg>
        <pc:cxnChg chg="add mod">
          <ac:chgData name="Baek SeoYun" userId="fd60aa8ab42b52c3" providerId="LiveId" clId="{CB639B17-F2F4-480E-B408-9F6F407884E1}" dt="2022-10-17T00:18:38.766" v="3333" actId="1076"/>
          <ac:cxnSpMkLst>
            <pc:docMk/>
            <pc:sldMk cId="4006609057" sldId="275"/>
            <ac:cxnSpMk id="42" creationId="{F738DE85-868F-F72A-E535-46F4BD22079D}"/>
          </ac:cxnSpMkLst>
        </pc:cxnChg>
        <pc:cxnChg chg="add mod">
          <ac:chgData name="Baek SeoYun" userId="fd60aa8ab42b52c3" providerId="LiveId" clId="{CB639B17-F2F4-480E-B408-9F6F407884E1}" dt="2022-10-17T00:18:38.766" v="3333" actId="1076"/>
          <ac:cxnSpMkLst>
            <pc:docMk/>
            <pc:sldMk cId="4006609057" sldId="275"/>
            <ac:cxnSpMk id="43" creationId="{D80ACBA5-DCBD-D9FA-C952-C2244DEE5E0E}"/>
          </ac:cxnSpMkLst>
        </pc:cxnChg>
        <pc:cxnChg chg="add mod">
          <ac:chgData name="Baek SeoYun" userId="fd60aa8ab42b52c3" providerId="LiveId" clId="{CB639B17-F2F4-480E-B408-9F6F407884E1}" dt="2022-10-17T00:18:38.766" v="3333" actId="1076"/>
          <ac:cxnSpMkLst>
            <pc:docMk/>
            <pc:sldMk cId="4006609057" sldId="275"/>
            <ac:cxnSpMk id="44" creationId="{0ADF1A20-FC21-3379-E7F7-D069DCA8A41B}"/>
          </ac:cxnSpMkLst>
        </pc:cxnChg>
        <pc:cxnChg chg="add mod">
          <ac:chgData name="Baek SeoYun" userId="fd60aa8ab42b52c3" providerId="LiveId" clId="{CB639B17-F2F4-480E-B408-9F6F407884E1}" dt="2022-10-17T00:18:38.766" v="3333" actId="1076"/>
          <ac:cxnSpMkLst>
            <pc:docMk/>
            <pc:sldMk cId="4006609057" sldId="275"/>
            <ac:cxnSpMk id="45" creationId="{82403F98-33F5-CE00-39F6-6F3266A24FC4}"/>
          </ac:cxnSpMkLst>
        </pc:cxnChg>
        <pc:cxnChg chg="add mod">
          <ac:chgData name="Baek SeoYun" userId="fd60aa8ab42b52c3" providerId="LiveId" clId="{CB639B17-F2F4-480E-B408-9F6F407884E1}" dt="2022-10-17T00:18:55.362" v="3337" actId="1037"/>
          <ac:cxnSpMkLst>
            <pc:docMk/>
            <pc:sldMk cId="4006609057" sldId="275"/>
            <ac:cxnSpMk id="46" creationId="{1651662D-0C3D-D002-36AB-05B5A02B02F5}"/>
          </ac:cxnSpMkLst>
        </pc:cxnChg>
        <pc:cxnChg chg="add mod">
          <ac:chgData name="Baek SeoYun" userId="fd60aa8ab42b52c3" providerId="LiveId" clId="{CB639B17-F2F4-480E-B408-9F6F407884E1}" dt="2022-10-17T00:18:38.766" v="3333" actId="1076"/>
          <ac:cxnSpMkLst>
            <pc:docMk/>
            <pc:sldMk cId="4006609057" sldId="275"/>
            <ac:cxnSpMk id="47" creationId="{1AD7B475-6481-6F2B-A060-6A4DD642EB04}"/>
          </ac:cxnSpMkLst>
        </pc:cxnChg>
      </pc:sldChg>
      <pc:sldChg chg="modSp mod">
        <pc:chgData name="Baek SeoYun" userId="fd60aa8ab42b52c3" providerId="LiveId" clId="{CB639B17-F2F4-480E-B408-9F6F407884E1}" dt="2022-10-16T13:07:47.852" v="2787"/>
        <pc:sldMkLst>
          <pc:docMk/>
          <pc:sldMk cId="2698802529" sldId="276"/>
        </pc:sldMkLst>
        <pc:spChg chg="mod">
          <ac:chgData name="Baek SeoYun" userId="fd60aa8ab42b52c3" providerId="LiveId" clId="{CB639B17-F2F4-480E-B408-9F6F407884E1}" dt="2022-10-16T07:20:32.507" v="27"/>
          <ac:spMkLst>
            <pc:docMk/>
            <pc:sldMk cId="2698802529" sldId="276"/>
            <ac:spMk id="6" creationId="{FA0A271C-DA34-4F11-842B-CE2206ECA5DA}"/>
          </ac:spMkLst>
        </pc:spChg>
        <pc:spChg chg="mod">
          <ac:chgData name="Baek SeoYun" userId="fd60aa8ab42b52c3" providerId="LiveId" clId="{CB639B17-F2F4-480E-B408-9F6F407884E1}" dt="2022-10-16T13:07:47.852" v="2787"/>
          <ac:spMkLst>
            <pc:docMk/>
            <pc:sldMk cId="2698802529" sldId="276"/>
            <ac:spMk id="8" creationId="{FD388616-CC44-4013-8E65-FE893CA6F7FA}"/>
          </ac:spMkLst>
        </pc:spChg>
        <pc:spChg chg="mod">
          <ac:chgData name="Baek SeoYun" userId="fd60aa8ab42b52c3" providerId="LiveId" clId="{CB639B17-F2F4-480E-B408-9F6F407884E1}" dt="2022-10-16T07:42:26.282" v="1157"/>
          <ac:spMkLst>
            <pc:docMk/>
            <pc:sldMk cId="2698802529" sldId="276"/>
            <ac:spMk id="10" creationId="{848C0B5C-718C-4B9B-986C-81D6F68F430A}"/>
          </ac:spMkLst>
        </pc:spChg>
      </pc:sldChg>
      <pc:sldChg chg="delSp modSp mod">
        <pc:chgData name="Baek SeoYun" userId="fd60aa8ab42b52c3" providerId="LiveId" clId="{CB639B17-F2F4-480E-B408-9F6F407884E1}" dt="2022-10-16T07:44:38.190" v="1244" actId="478"/>
        <pc:sldMkLst>
          <pc:docMk/>
          <pc:sldMk cId="1126130677" sldId="279"/>
        </pc:sldMkLst>
        <pc:spChg chg="mod">
          <ac:chgData name="Baek SeoYun" userId="fd60aa8ab42b52c3" providerId="LiveId" clId="{CB639B17-F2F4-480E-B408-9F6F407884E1}" dt="2022-10-16T07:25:14.795" v="424"/>
          <ac:spMkLst>
            <pc:docMk/>
            <pc:sldMk cId="1126130677" sldId="279"/>
            <ac:spMk id="9" creationId="{DAC6FC9C-32CC-45BA-ADDD-7E6CE787773F}"/>
          </ac:spMkLst>
        </pc:spChg>
        <pc:spChg chg="del">
          <ac:chgData name="Baek SeoYun" userId="fd60aa8ab42b52c3" providerId="LiveId" clId="{CB639B17-F2F4-480E-B408-9F6F407884E1}" dt="2022-10-16T07:44:38.190" v="1244" actId="478"/>
          <ac:spMkLst>
            <pc:docMk/>
            <pc:sldMk cId="1126130677" sldId="279"/>
            <ac:spMk id="47" creationId="{32EEA884-FC44-42C1-A042-3AA3531830F4}"/>
          </ac:spMkLst>
        </pc:spChg>
      </pc:sldChg>
      <pc:sldChg chg="modSp mod">
        <pc:chgData name="Baek SeoYun" userId="fd60aa8ab42b52c3" providerId="LiveId" clId="{CB639B17-F2F4-480E-B408-9F6F407884E1}" dt="2022-10-16T07:24:41.274" v="405" actId="20577"/>
        <pc:sldMkLst>
          <pc:docMk/>
          <pc:sldMk cId="2430437504" sldId="281"/>
        </pc:sldMkLst>
        <pc:spChg chg="mod">
          <ac:chgData name="Baek SeoYun" userId="fd60aa8ab42b52c3" providerId="LiveId" clId="{CB639B17-F2F4-480E-B408-9F6F407884E1}" dt="2022-10-16T07:21:39.106" v="85"/>
          <ac:spMkLst>
            <pc:docMk/>
            <pc:sldMk cId="2430437504" sldId="281"/>
            <ac:spMk id="32" creationId="{04E828CD-6F8D-4551-82B6-054C17E922EB}"/>
          </ac:spMkLst>
        </pc:spChg>
        <pc:spChg chg="mod">
          <ac:chgData name="Baek SeoYun" userId="fd60aa8ab42b52c3" providerId="LiveId" clId="{CB639B17-F2F4-480E-B408-9F6F407884E1}" dt="2022-10-16T07:24:41.274" v="405" actId="20577"/>
          <ac:spMkLst>
            <pc:docMk/>
            <pc:sldMk cId="2430437504" sldId="281"/>
            <ac:spMk id="74" creationId="{68B3145C-F967-45BE-985F-B4BE807B7E8D}"/>
          </ac:spMkLst>
        </pc:spChg>
        <pc:spChg chg="mod">
          <ac:chgData name="Baek SeoYun" userId="fd60aa8ab42b52c3" providerId="LiveId" clId="{CB639B17-F2F4-480E-B408-9F6F407884E1}" dt="2022-10-16T07:23:59.027" v="354" actId="1076"/>
          <ac:spMkLst>
            <pc:docMk/>
            <pc:sldMk cId="2430437504" sldId="281"/>
            <ac:spMk id="75" creationId="{B995F3D3-30BE-424C-9A97-3EAE0F973ABA}"/>
          </ac:spMkLst>
        </pc:spChg>
      </pc:sldChg>
      <pc:sldChg chg="modSp mod ord">
        <pc:chgData name="Baek SeoYun" userId="fd60aa8ab42b52c3" providerId="LiveId" clId="{CB639B17-F2F4-480E-B408-9F6F407884E1}" dt="2022-10-16T13:11:54.697" v="2810"/>
        <pc:sldMkLst>
          <pc:docMk/>
          <pc:sldMk cId="2584823329" sldId="282"/>
        </pc:sldMkLst>
        <pc:spChg chg="mod">
          <ac:chgData name="Baek SeoYun" userId="fd60aa8ab42b52c3" providerId="LiveId" clId="{CB639B17-F2F4-480E-B408-9F6F407884E1}" dt="2022-10-16T07:41:17.623" v="1128"/>
          <ac:spMkLst>
            <pc:docMk/>
            <pc:sldMk cId="2584823329" sldId="282"/>
            <ac:spMk id="7" creationId="{7DD3B901-6974-497F-8127-354E45D68EE7}"/>
          </ac:spMkLst>
        </pc:spChg>
      </pc:sldChg>
      <pc:sldChg chg="del">
        <pc:chgData name="Baek SeoYun" userId="fd60aa8ab42b52c3" providerId="LiveId" clId="{CB639B17-F2F4-480E-B408-9F6F407884E1}" dt="2022-10-16T09:11:43.694" v="1267" actId="47"/>
        <pc:sldMkLst>
          <pc:docMk/>
          <pc:sldMk cId="4256453921" sldId="283"/>
        </pc:sldMkLst>
      </pc:sldChg>
      <pc:sldChg chg="del">
        <pc:chgData name="Baek SeoYun" userId="fd60aa8ab42b52c3" providerId="LiveId" clId="{CB639B17-F2F4-480E-B408-9F6F407884E1}" dt="2022-10-16T07:35:59.272" v="932" actId="47"/>
        <pc:sldMkLst>
          <pc:docMk/>
          <pc:sldMk cId="1242503553" sldId="284"/>
        </pc:sldMkLst>
      </pc:sldChg>
      <pc:sldChg chg="del">
        <pc:chgData name="Baek SeoYun" userId="fd60aa8ab42b52c3" providerId="LiveId" clId="{CB639B17-F2F4-480E-B408-9F6F407884E1}" dt="2022-10-16T07:42:41.170" v="1159" actId="47"/>
        <pc:sldMkLst>
          <pc:docMk/>
          <pc:sldMk cId="2007808725" sldId="285"/>
        </pc:sldMkLst>
      </pc:sldChg>
      <pc:sldChg chg="addSp delSp modSp mod">
        <pc:chgData name="Baek SeoYun" userId="fd60aa8ab42b52c3" providerId="LiveId" clId="{CB639B17-F2F4-480E-B408-9F6F407884E1}" dt="2022-10-17T01:31:42.686" v="4580"/>
        <pc:sldMkLst>
          <pc:docMk/>
          <pc:sldMk cId="1537474789" sldId="286"/>
        </pc:sldMkLst>
        <pc:spChg chg="mod">
          <ac:chgData name="Baek SeoYun" userId="fd60aa8ab42b52c3" providerId="LiveId" clId="{CB639B17-F2F4-480E-B408-9F6F407884E1}" dt="2022-10-16T07:31:32.562" v="600"/>
          <ac:spMkLst>
            <pc:docMk/>
            <pc:sldMk cId="1537474789" sldId="286"/>
            <ac:spMk id="32" creationId="{04E828CD-6F8D-4551-82B6-054C17E922EB}"/>
          </ac:spMkLst>
        </pc:spChg>
        <pc:spChg chg="mod">
          <ac:chgData name="Baek SeoYun" userId="fd60aa8ab42b52c3" providerId="LiveId" clId="{CB639B17-F2F4-480E-B408-9F6F407884E1}" dt="2022-10-16T07:26:01.021" v="426" actId="14100"/>
          <ac:spMkLst>
            <pc:docMk/>
            <pc:sldMk cId="1537474789" sldId="286"/>
            <ac:spMk id="55" creationId="{FECB3E2F-5A09-4118-9CFF-E01FCF95B773}"/>
          </ac:spMkLst>
        </pc:spChg>
        <pc:spChg chg="mod">
          <ac:chgData name="Baek SeoYun" userId="fd60aa8ab42b52c3" providerId="LiveId" clId="{CB639B17-F2F4-480E-B408-9F6F407884E1}" dt="2022-10-16T07:32:13.764" v="642"/>
          <ac:spMkLst>
            <pc:docMk/>
            <pc:sldMk cId="1537474789" sldId="286"/>
            <ac:spMk id="58" creationId="{9B34C8BA-DC26-4D50-B41F-0B5EAC8963B0}"/>
          </ac:spMkLst>
        </pc:spChg>
        <pc:spChg chg="del">
          <ac:chgData name="Baek SeoYun" userId="fd60aa8ab42b52c3" providerId="LiveId" clId="{CB639B17-F2F4-480E-B408-9F6F407884E1}" dt="2022-10-16T07:26:06.921" v="428" actId="478"/>
          <ac:spMkLst>
            <pc:docMk/>
            <pc:sldMk cId="1537474789" sldId="286"/>
            <ac:spMk id="63" creationId="{942EAFB7-4675-407E-A751-15B17D036019}"/>
          </ac:spMkLst>
        </pc:spChg>
        <pc:spChg chg="mod">
          <ac:chgData name="Baek SeoYun" userId="fd60aa8ab42b52c3" providerId="LiveId" clId="{CB639B17-F2F4-480E-B408-9F6F407884E1}" dt="2022-10-16T07:35:25.126" v="931" actId="1076"/>
          <ac:spMkLst>
            <pc:docMk/>
            <pc:sldMk cId="1537474789" sldId="286"/>
            <ac:spMk id="70" creationId="{664D9437-FB55-4409-0BBE-6A3FF9A9F906}"/>
          </ac:spMkLst>
        </pc:spChg>
        <pc:spChg chg="mod">
          <ac:chgData name="Baek SeoYun" userId="fd60aa8ab42b52c3" providerId="LiveId" clId="{CB639B17-F2F4-480E-B408-9F6F407884E1}" dt="2022-10-16T07:33:39.708" v="743" actId="1037"/>
          <ac:spMkLst>
            <pc:docMk/>
            <pc:sldMk cId="1537474789" sldId="286"/>
            <ac:spMk id="71" creationId="{1E522567-46C8-953A-D94A-149C871B2295}"/>
          </ac:spMkLst>
        </pc:spChg>
        <pc:spChg chg="mod">
          <ac:chgData name="Baek SeoYun" userId="fd60aa8ab42b52c3" providerId="LiveId" clId="{CB639B17-F2F4-480E-B408-9F6F407884E1}" dt="2022-10-16T07:33:26.635" v="717" actId="1038"/>
          <ac:spMkLst>
            <pc:docMk/>
            <pc:sldMk cId="1537474789" sldId="286"/>
            <ac:spMk id="72" creationId="{DC9CA1A8-C0FE-C8DF-86F3-BC8B0EBAACF5}"/>
          </ac:spMkLst>
        </pc:spChg>
        <pc:spChg chg="mod">
          <ac:chgData name="Baek SeoYun" userId="fd60aa8ab42b52c3" providerId="LiveId" clId="{CB639B17-F2F4-480E-B408-9F6F407884E1}" dt="2022-10-16T07:34:53.969" v="903" actId="1037"/>
          <ac:spMkLst>
            <pc:docMk/>
            <pc:sldMk cId="1537474789" sldId="286"/>
            <ac:spMk id="74" creationId="{97E7954A-50E6-FC21-78E6-E413B4514A16}"/>
          </ac:spMkLst>
        </pc:spChg>
        <pc:spChg chg="mod">
          <ac:chgData name="Baek SeoYun" userId="fd60aa8ab42b52c3" providerId="LiveId" clId="{CB639B17-F2F4-480E-B408-9F6F407884E1}" dt="2022-10-16T07:34:05.056" v="817" actId="1038"/>
          <ac:spMkLst>
            <pc:docMk/>
            <pc:sldMk cId="1537474789" sldId="286"/>
            <ac:spMk id="75" creationId="{5E9A827A-9A9F-2778-E676-59A45395FF9F}"/>
          </ac:spMkLst>
        </pc:spChg>
        <pc:spChg chg="mod">
          <ac:chgData name="Baek SeoYun" userId="fd60aa8ab42b52c3" providerId="LiveId" clId="{CB639B17-F2F4-480E-B408-9F6F407884E1}" dt="2022-10-16T07:35:02.134" v="915" actId="1038"/>
          <ac:spMkLst>
            <pc:docMk/>
            <pc:sldMk cId="1537474789" sldId="286"/>
            <ac:spMk id="76" creationId="{1A683779-09B6-96B9-A312-F4E687A6E076}"/>
          </ac:spMkLst>
        </pc:spChg>
        <pc:spChg chg="mod">
          <ac:chgData name="Baek SeoYun" userId="fd60aa8ab42b52c3" providerId="LiveId" clId="{CB639B17-F2F4-480E-B408-9F6F407884E1}" dt="2022-10-16T07:34:57.301" v="906" actId="1037"/>
          <ac:spMkLst>
            <pc:docMk/>
            <pc:sldMk cId="1537474789" sldId="286"/>
            <ac:spMk id="77" creationId="{239886BD-3BF1-DE94-11F3-13932FE14676}"/>
          </ac:spMkLst>
        </pc:spChg>
        <pc:spChg chg="mod">
          <ac:chgData name="Baek SeoYun" userId="fd60aa8ab42b52c3" providerId="LiveId" clId="{CB639B17-F2F4-480E-B408-9F6F407884E1}" dt="2022-10-16T07:34:18.018" v="866" actId="1037"/>
          <ac:spMkLst>
            <pc:docMk/>
            <pc:sldMk cId="1537474789" sldId="286"/>
            <ac:spMk id="78" creationId="{0C23DAC5-5555-B022-BDA3-AB5FD96993D5}"/>
          </ac:spMkLst>
        </pc:spChg>
        <pc:spChg chg="mod">
          <ac:chgData name="Baek SeoYun" userId="fd60aa8ab42b52c3" providerId="LiveId" clId="{CB639B17-F2F4-480E-B408-9F6F407884E1}" dt="2022-10-16T07:32:41.915" v="644" actId="14100"/>
          <ac:spMkLst>
            <pc:docMk/>
            <pc:sldMk cId="1537474789" sldId="286"/>
            <ac:spMk id="79" creationId="{403DDE6F-CB1D-A353-21B1-B4A8B06D1511}"/>
          </ac:spMkLst>
        </pc:spChg>
        <pc:spChg chg="mod">
          <ac:chgData name="Baek SeoYun" userId="fd60aa8ab42b52c3" providerId="LiveId" clId="{CB639B17-F2F4-480E-B408-9F6F407884E1}" dt="2022-10-16T07:33:53.669" v="776" actId="1037"/>
          <ac:spMkLst>
            <pc:docMk/>
            <pc:sldMk cId="1537474789" sldId="286"/>
            <ac:spMk id="80" creationId="{62A4D529-54F8-EB47-1748-D75484111BCF}"/>
          </ac:spMkLst>
        </pc:spChg>
        <pc:spChg chg="mod">
          <ac:chgData name="Baek SeoYun" userId="fd60aa8ab42b52c3" providerId="LiveId" clId="{CB639B17-F2F4-480E-B408-9F6F407884E1}" dt="2022-10-16T07:33:57.423" v="793" actId="1038"/>
          <ac:spMkLst>
            <pc:docMk/>
            <pc:sldMk cId="1537474789" sldId="286"/>
            <ac:spMk id="81" creationId="{F2971C70-0F4E-4DA9-7398-F7938DA476D1}"/>
          </ac:spMkLst>
        </pc:spChg>
        <pc:spChg chg="add mod">
          <ac:chgData name="Baek SeoYun" userId="fd60aa8ab42b52c3" providerId="LiveId" clId="{CB639B17-F2F4-480E-B408-9F6F407884E1}" dt="2022-10-17T01:31:42.686" v="4580"/>
          <ac:spMkLst>
            <pc:docMk/>
            <pc:sldMk cId="1537474789" sldId="286"/>
            <ac:spMk id="82" creationId="{74BD3B92-1DBC-B0E3-E243-E8CF0004AEA5}"/>
          </ac:spMkLst>
        </pc:spChg>
        <pc:spChg chg="add mod">
          <ac:chgData name="Baek SeoYun" userId="fd60aa8ab42b52c3" providerId="LiveId" clId="{CB639B17-F2F4-480E-B408-9F6F407884E1}" dt="2022-10-16T07:40:54.123" v="1105"/>
          <ac:spMkLst>
            <pc:docMk/>
            <pc:sldMk cId="1537474789" sldId="286"/>
            <ac:spMk id="83" creationId="{C087043C-107D-ECE2-6CD5-0BA1B2EACB41}"/>
          </ac:spMkLst>
        </pc:spChg>
        <pc:spChg chg="add mod">
          <ac:chgData name="Baek SeoYun" userId="fd60aa8ab42b52c3" providerId="LiveId" clId="{CB639B17-F2F4-480E-B408-9F6F407884E1}" dt="2022-10-16T07:43:13.880" v="1202" actId="1076"/>
          <ac:spMkLst>
            <pc:docMk/>
            <pc:sldMk cId="1537474789" sldId="286"/>
            <ac:spMk id="84" creationId="{6D0528E1-6437-DA37-7D3E-2D109515D85C}"/>
          </ac:spMkLst>
        </pc:spChg>
        <pc:grpChg chg="add mod">
          <ac:chgData name="Baek SeoYun" userId="fd60aa8ab42b52c3" providerId="LiveId" clId="{CB639B17-F2F4-480E-B408-9F6F407884E1}" dt="2022-10-16T07:31:05.727" v="569" actId="14100"/>
          <ac:grpSpMkLst>
            <pc:docMk/>
            <pc:sldMk cId="1537474789" sldId="286"/>
            <ac:grpSpMk id="2" creationId="{017F7CBF-243D-1C65-D56B-5170C49784AB}"/>
          </ac:grpSpMkLst>
        </pc:grpChg>
        <pc:grpChg chg="del">
          <ac:chgData name="Baek SeoYun" userId="fd60aa8ab42b52c3" providerId="LiveId" clId="{CB639B17-F2F4-480E-B408-9F6F407884E1}" dt="2022-10-16T07:25:54.267" v="425" actId="478"/>
          <ac:grpSpMkLst>
            <pc:docMk/>
            <pc:sldMk cId="1537474789" sldId="286"/>
            <ac:grpSpMk id="33" creationId="{113BC051-35B8-4D04-A0D9-0EBA6A24DABE}"/>
          </ac:grpSpMkLst>
        </pc:grpChg>
        <pc:grpChg chg="del">
          <ac:chgData name="Baek SeoYun" userId="fd60aa8ab42b52c3" providerId="LiveId" clId="{CB639B17-F2F4-480E-B408-9F6F407884E1}" dt="2022-10-16T07:26:03.744" v="427" actId="478"/>
          <ac:grpSpMkLst>
            <pc:docMk/>
            <pc:sldMk cId="1537474789" sldId="286"/>
            <ac:grpSpMk id="59" creationId="{C670F083-A010-4E43-BAE7-CB3855711D8D}"/>
          </ac:grpSpMkLst>
        </pc:grpChg>
        <pc:grpChg chg="mod">
          <ac:chgData name="Baek SeoYun" userId="fd60aa8ab42b52c3" providerId="LiveId" clId="{CB639B17-F2F4-480E-B408-9F6F407884E1}" dt="2022-10-16T07:26:09.020" v="429"/>
          <ac:grpSpMkLst>
            <pc:docMk/>
            <pc:sldMk cId="1537474789" sldId="286"/>
            <ac:grpSpMk id="67" creationId="{43C8BEF1-F7A1-235B-62A8-293C1A46BFC3}"/>
          </ac:grpSpMkLst>
        </pc:grpChg>
        <pc:grpChg chg="mod">
          <ac:chgData name="Baek SeoYun" userId="fd60aa8ab42b52c3" providerId="LiveId" clId="{CB639B17-F2F4-480E-B408-9F6F407884E1}" dt="2022-10-16T07:26:09.020" v="429"/>
          <ac:grpSpMkLst>
            <pc:docMk/>
            <pc:sldMk cId="1537474789" sldId="286"/>
            <ac:grpSpMk id="68" creationId="{4B8DC05C-0055-0917-F558-A49F657BAD81}"/>
          </ac:grpSpMkLst>
        </pc:grpChg>
        <pc:grpChg chg="mod">
          <ac:chgData name="Baek SeoYun" userId="fd60aa8ab42b52c3" providerId="LiveId" clId="{CB639B17-F2F4-480E-B408-9F6F407884E1}" dt="2022-10-16T07:26:09.020" v="429"/>
          <ac:grpSpMkLst>
            <pc:docMk/>
            <pc:sldMk cId="1537474789" sldId="286"/>
            <ac:grpSpMk id="69" creationId="{F324C590-8DFD-13BA-3906-ED727AF95AF0}"/>
          </ac:grpSpMkLst>
        </pc:grpChg>
        <pc:grpChg chg="mod">
          <ac:chgData name="Baek SeoYun" userId="fd60aa8ab42b52c3" providerId="LiveId" clId="{CB639B17-F2F4-480E-B408-9F6F407884E1}" dt="2022-10-16T07:26:09.020" v="429"/>
          <ac:grpSpMkLst>
            <pc:docMk/>
            <pc:sldMk cId="1537474789" sldId="286"/>
            <ac:grpSpMk id="73" creationId="{F8C04B94-28D9-1D12-5C29-EBB6DDA1BE60}"/>
          </ac:grpSpMkLst>
        </pc:grpChg>
        <pc:picChg chg="add mod">
          <ac:chgData name="Baek SeoYun" userId="fd60aa8ab42b52c3" providerId="LiveId" clId="{CB639B17-F2F4-480E-B408-9F6F407884E1}" dt="2022-10-16T07:51:40.877" v="1265" actId="1036"/>
          <ac:picMkLst>
            <pc:docMk/>
            <pc:sldMk cId="1537474789" sldId="286"/>
            <ac:picMk id="85" creationId="{A7E182B7-4332-2491-7C9C-5F969D758715}"/>
          </ac:picMkLst>
        </pc:picChg>
      </pc:sldChg>
      <pc:sldChg chg="del">
        <pc:chgData name="Baek SeoYun" userId="fd60aa8ab42b52c3" providerId="LiveId" clId="{CB639B17-F2F4-480E-B408-9F6F407884E1}" dt="2022-10-16T07:42:37.772" v="1158" actId="47"/>
        <pc:sldMkLst>
          <pc:docMk/>
          <pc:sldMk cId="1580599837" sldId="287"/>
        </pc:sldMkLst>
      </pc:sldChg>
      <pc:sldChg chg="addSp delSp modSp mod ord">
        <pc:chgData name="Baek SeoYun" userId="fd60aa8ab42b52c3" providerId="LiveId" clId="{CB639B17-F2F4-480E-B408-9F6F407884E1}" dt="2022-10-16T12:34:42.577" v="2716" actId="207"/>
        <pc:sldMkLst>
          <pc:docMk/>
          <pc:sldMk cId="2546375932" sldId="288"/>
        </pc:sldMkLst>
        <pc:spChg chg="add del mod">
          <ac:chgData name="Baek SeoYun" userId="fd60aa8ab42b52c3" providerId="LiveId" clId="{CB639B17-F2F4-480E-B408-9F6F407884E1}" dt="2022-10-16T10:55:16.507" v="1390"/>
          <ac:spMkLst>
            <pc:docMk/>
            <pc:sldMk cId="2546375932" sldId="288"/>
            <ac:spMk id="2" creationId="{B21E3F32-53E0-D2DC-0CC6-62B65A28E91E}"/>
          </ac:spMkLst>
        </pc:spChg>
        <pc:spChg chg="mod">
          <ac:chgData name="Baek SeoYun" userId="fd60aa8ab42b52c3" providerId="LiveId" clId="{CB639B17-F2F4-480E-B408-9F6F407884E1}" dt="2022-10-16T07:38:52.286" v="966" actId="20577"/>
          <ac:spMkLst>
            <pc:docMk/>
            <pc:sldMk cId="2546375932" sldId="288"/>
            <ac:spMk id="32" creationId="{04E828CD-6F8D-4551-82B6-054C17E922EB}"/>
          </ac:spMkLst>
        </pc:spChg>
        <pc:spChg chg="add mod">
          <ac:chgData name="Baek SeoYun" userId="fd60aa8ab42b52c3" providerId="LiveId" clId="{CB639B17-F2F4-480E-B408-9F6F407884E1}" dt="2022-10-16T12:34:42.577" v="2716" actId="207"/>
          <ac:spMkLst>
            <pc:docMk/>
            <pc:sldMk cId="2546375932" sldId="288"/>
            <ac:spMk id="33" creationId="{AB981D00-C4CD-F236-C695-1320EBDD0BD7}"/>
          </ac:spMkLst>
        </pc:spChg>
        <pc:spChg chg="del">
          <ac:chgData name="Baek SeoYun" userId="fd60aa8ab42b52c3" providerId="LiveId" clId="{CB639B17-F2F4-480E-B408-9F6F407884E1}" dt="2022-10-16T07:41:46.519" v="1132" actId="478"/>
          <ac:spMkLst>
            <pc:docMk/>
            <pc:sldMk cId="2546375932" sldId="288"/>
            <ac:spMk id="86" creationId="{82E6E105-4445-4602-96D6-7A61D30B086F}"/>
          </ac:spMkLst>
        </pc:spChg>
        <pc:spChg chg="del">
          <ac:chgData name="Baek SeoYun" userId="fd60aa8ab42b52c3" providerId="LiveId" clId="{CB639B17-F2F4-480E-B408-9F6F407884E1}" dt="2022-10-16T07:41:42.780" v="1131" actId="478"/>
          <ac:spMkLst>
            <pc:docMk/>
            <pc:sldMk cId="2546375932" sldId="288"/>
            <ac:spMk id="87" creationId="{4C2B2000-0515-49EE-B093-70743E3D98E0}"/>
          </ac:spMkLst>
        </pc:spChg>
        <pc:spChg chg="del">
          <ac:chgData name="Baek SeoYun" userId="fd60aa8ab42b52c3" providerId="LiveId" clId="{CB639B17-F2F4-480E-B408-9F6F407884E1}" dt="2022-10-16T07:41:42.780" v="1131" actId="478"/>
          <ac:spMkLst>
            <pc:docMk/>
            <pc:sldMk cId="2546375932" sldId="288"/>
            <ac:spMk id="88" creationId="{14F973EC-B1CA-46E1-862D-AFB175EFCC01}"/>
          </ac:spMkLst>
        </pc:spChg>
        <pc:spChg chg="del">
          <ac:chgData name="Baek SeoYun" userId="fd60aa8ab42b52c3" providerId="LiveId" clId="{CB639B17-F2F4-480E-B408-9F6F407884E1}" dt="2022-10-16T07:41:42.780" v="1131" actId="478"/>
          <ac:spMkLst>
            <pc:docMk/>
            <pc:sldMk cId="2546375932" sldId="288"/>
            <ac:spMk id="89" creationId="{1E842C0C-3BD9-47EA-8027-B1056CCEF7D4}"/>
          </ac:spMkLst>
        </pc:spChg>
        <pc:spChg chg="del">
          <ac:chgData name="Baek SeoYun" userId="fd60aa8ab42b52c3" providerId="LiveId" clId="{CB639B17-F2F4-480E-B408-9F6F407884E1}" dt="2022-10-16T07:41:42.780" v="1131" actId="478"/>
          <ac:spMkLst>
            <pc:docMk/>
            <pc:sldMk cId="2546375932" sldId="288"/>
            <ac:spMk id="90" creationId="{2D2E11DA-5376-45DA-8E28-659D532EB469}"/>
          </ac:spMkLst>
        </pc:spChg>
        <pc:spChg chg="del">
          <ac:chgData name="Baek SeoYun" userId="fd60aa8ab42b52c3" providerId="LiveId" clId="{CB639B17-F2F4-480E-B408-9F6F407884E1}" dt="2022-10-16T07:41:42.780" v="1131" actId="478"/>
          <ac:spMkLst>
            <pc:docMk/>
            <pc:sldMk cId="2546375932" sldId="288"/>
            <ac:spMk id="91" creationId="{977DC873-8A6D-4989-942F-9F57852D36C3}"/>
          </ac:spMkLst>
        </pc:spChg>
        <pc:spChg chg="del">
          <ac:chgData name="Baek SeoYun" userId="fd60aa8ab42b52c3" providerId="LiveId" clId="{CB639B17-F2F4-480E-B408-9F6F407884E1}" dt="2022-10-16T07:41:42.780" v="1131" actId="478"/>
          <ac:spMkLst>
            <pc:docMk/>
            <pc:sldMk cId="2546375932" sldId="288"/>
            <ac:spMk id="92" creationId="{B30897A3-5469-43E7-B96A-52F9FAD2C2B4}"/>
          </ac:spMkLst>
        </pc:spChg>
        <pc:spChg chg="del">
          <ac:chgData name="Baek SeoYun" userId="fd60aa8ab42b52c3" providerId="LiveId" clId="{CB639B17-F2F4-480E-B408-9F6F407884E1}" dt="2022-10-16T07:41:42.780" v="1131" actId="478"/>
          <ac:spMkLst>
            <pc:docMk/>
            <pc:sldMk cId="2546375932" sldId="288"/>
            <ac:spMk id="93" creationId="{C901057E-5896-451A-BABC-D6CCCDB09513}"/>
          </ac:spMkLst>
        </pc:spChg>
        <pc:spChg chg="del">
          <ac:chgData name="Baek SeoYun" userId="fd60aa8ab42b52c3" providerId="LiveId" clId="{CB639B17-F2F4-480E-B408-9F6F407884E1}" dt="2022-10-16T07:41:42.780" v="1131" actId="478"/>
          <ac:spMkLst>
            <pc:docMk/>
            <pc:sldMk cId="2546375932" sldId="288"/>
            <ac:spMk id="94" creationId="{94FD359F-488B-49CF-97D5-94F6667073DA}"/>
          </ac:spMkLst>
        </pc:spChg>
        <pc:spChg chg="del">
          <ac:chgData name="Baek SeoYun" userId="fd60aa8ab42b52c3" providerId="LiveId" clId="{CB639B17-F2F4-480E-B408-9F6F407884E1}" dt="2022-10-16T07:41:42.780" v="1131" actId="478"/>
          <ac:spMkLst>
            <pc:docMk/>
            <pc:sldMk cId="2546375932" sldId="288"/>
            <ac:spMk id="95" creationId="{4A386756-0655-4C71-83EC-E9C05A49E587}"/>
          </ac:spMkLst>
        </pc:spChg>
        <pc:spChg chg="del">
          <ac:chgData name="Baek SeoYun" userId="fd60aa8ab42b52c3" providerId="LiveId" clId="{CB639B17-F2F4-480E-B408-9F6F407884E1}" dt="2022-10-16T07:41:42.780" v="1131" actId="478"/>
          <ac:spMkLst>
            <pc:docMk/>
            <pc:sldMk cId="2546375932" sldId="288"/>
            <ac:spMk id="96" creationId="{0D6B1790-0F82-430E-8E38-39CD332B1B36}"/>
          </ac:spMkLst>
        </pc:spChg>
        <pc:spChg chg="del">
          <ac:chgData name="Baek SeoYun" userId="fd60aa8ab42b52c3" providerId="LiveId" clId="{CB639B17-F2F4-480E-B408-9F6F407884E1}" dt="2022-10-16T07:41:42.780" v="1131" actId="478"/>
          <ac:spMkLst>
            <pc:docMk/>
            <pc:sldMk cId="2546375932" sldId="288"/>
            <ac:spMk id="97" creationId="{5B125D73-E335-4767-8E19-56B85ECD0A03}"/>
          </ac:spMkLst>
        </pc:spChg>
      </pc:sldChg>
      <pc:sldChg chg="modSp del mod">
        <pc:chgData name="Baek SeoYun" userId="fd60aa8ab42b52c3" providerId="LiveId" clId="{CB639B17-F2F4-480E-B408-9F6F407884E1}" dt="2022-10-17T01:02:36.966" v="3562" actId="47"/>
        <pc:sldMkLst>
          <pc:docMk/>
          <pc:sldMk cId="2887577783" sldId="289"/>
        </pc:sldMkLst>
        <pc:spChg chg="mod">
          <ac:chgData name="Baek SeoYun" userId="fd60aa8ab42b52c3" providerId="LiveId" clId="{CB639B17-F2F4-480E-B408-9F6F407884E1}" dt="2022-10-16T07:42:50.591" v="1178"/>
          <ac:spMkLst>
            <pc:docMk/>
            <pc:sldMk cId="2887577783" sldId="289"/>
            <ac:spMk id="32" creationId="{04E828CD-6F8D-4551-82B6-054C17E922EB}"/>
          </ac:spMkLst>
        </pc:spChg>
      </pc:sldChg>
      <pc:sldChg chg="addSp delSp modSp add mod ord modAnim">
        <pc:chgData name="Baek SeoYun" userId="fd60aa8ab42b52c3" providerId="LiveId" clId="{CB639B17-F2F4-480E-B408-9F6F407884E1}" dt="2022-10-16T11:40:41.688" v="2231" actId="1076"/>
        <pc:sldMkLst>
          <pc:docMk/>
          <pc:sldMk cId="478452202" sldId="290"/>
        </pc:sldMkLst>
        <pc:spChg chg="mod">
          <ac:chgData name="Baek SeoYun" userId="fd60aa8ab42b52c3" providerId="LiveId" clId="{CB639B17-F2F4-480E-B408-9F6F407884E1}" dt="2022-10-16T11:32:22.293" v="2131" actId="20577"/>
          <ac:spMkLst>
            <pc:docMk/>
            <pc:sldMk cId="478452202" sldId="290"/>
            <ac:spMk id="32" creationId="{04E828CD-6F8D-4551-82B6-054C17E922EB}"/>
          </ac:spMkLst>
        </pc:spChg>
        <pc:spChg chg="del">
          <ac:chgData name="Baek SeoYun" userId="fd60aa8ab42b52c3" providerId="LiveId" clId="{CB639B17-F2F4-480E-B408-9F6F407884E1}" dt="2022-10-16T10:45:39.551" v="1270" actId="478"/>
          <ac:spMkLst>
            <pc:docMk/>
            <pc:sldMk cId="478452202" sldId="290"/>
            <ac:spMk id="86" creationId="{82E6E105-4445-4602-96D6-7A61D30B086F}"/>
          </ac:spMkLst>
        </pc:spChg>
        <pc:spChg chg="del">
          <ac:chgData name="Baek SeoYun" userId="fd60aa8ab42b52c3" providerId="LiveId" clId="{CB639B17-F2F4-480E-B408-9F6F407884E1}" dt="2022-10-16T10:45:35.607" v="1269" actId="478"/>
          <ac:spMkLst>
            <pc:docMk/>
            <pc:sldMk cId="478452202" sldId="290"/>
            <ac:spMk id="87" creationId="{4C2B2000-0515-49EE-B093-70743E3D98E0}"/>
          </ac:spMkLst>
        </pc:spChg>
        <pc:spChg chg="del">
          <ac:chgData name="Baek SeoYun" userId="fd60aa8ab42b52c3" providerId="LiveId" clId="{CB639B17-F2F4-480E-B408-9F6F407884E1}" dt="2022-10-16T10:45:42.092" v="1272" actId="478"/>
          <ac:spMkLst>
            <pc:docMk/>
            <pc:sldMk cId="478452202" sldId="290"/>
            <ac:spMk id="88" creationId="{14F973EC-B1CA-46E1-862D-AFB175EFCC01}"/>
          </ac:spMkLst>
        </pc:spChg>
        <pc:spChg chg="del">
          <ac:chgData name="Baek SeoYun" userId="fd60aa8ab42b52c3" providerId="LiveId" clId="{CB639B17-F2F4-480E-B408-9F6F407884E1}" dt="2022-10-16T10:45:35.607" v="1269" actId="478"/>
          <ac:spMkLst>
            <pc:docMk/>
            <pc:sldMk cId="478452202" sldId="290"/>
            <ac:spMk id="89" creationId="{1E842C0C-3BD9-47EA-8027-B1056CCEF7D4}"/>
          </ac:spMkLst>
        </pc:spChg>
        <pc:spChg chg="del">
          <ac:chgData name="Baek SeoYun" userId="fd60aa8ab42b52c3" providerId="LiveId" clId="{CB639B17-F2F4-480E-B408-9F6F407884E1}" dt="2022-10-16T10:45:41.475" v="1271" actId="478"/>
          <ac:spMkLst>
            <pc:docMk/>
            <pc:sldMk cId="478452202" sldId="290"/>
            <ac:spMk id="90" creationId="{2D2E11DA-5376-45DA-8E28-659D532EB469}"/>
          </ac:spMkLst>
        </pc:spChg>
        <pc:spChg chg="del">
          <ac:chgData name="Baek SeoYun" userId="fd60aa8ab42b52c3" providerId="LiveId" clId="{CB639B17-F2F4-480E-B408-9F6F407884E1}" dt="2022-10-16T10:45:35.607" v="1269" actId="478"/>
          <ac:spMkLst>
            <pc:docMk/>
            <pc:sldMk cId="478452202" sldId="290"/>
            <ac:spMk id="91" creationId="{977DC873-8A6D-4989-942F-9F57852D36C3}"/>
          </ac:spMkLst>
        </pc:spChg>
        <pc:spChg chg="del">
          <ac:chgData name="Baek SeoYun" userId="fd60aa8ab42b52c3" providerId="LiveId" clId="{CB639B17-F2F4-480E-B408-9F6F407884E1}" dt="2022-10-16T10:45:35.607" v="1269" actId="478"/>
          <ac:spMkLst>
            <pc:docMk/>
            <pc:sldMk cId="478452202" sldId="290"/>
            <ac:spMk id="92" creationId="{B30897A3-5469-43E7-B96A-52F9FAD2C2B4}"/>
          </ac:spMkLst>
        </pc:spChg>
        <pc:spChg chg="del">
          <ac:chgData name="Baek SeoYun" userId="fd60aa8ab42b52c3" providerId="LiveId" clId="{CB639B17-F2F4-480E-B408-9F6F407884E1}" dt="2022-10-16T10:45:35.607" v="1269" actId="478"/>
          <ac:spMkLst>
            <pc:docMk/>
            <pc:sldMk cId="478452202" sldId="290"/>
            <ac:spMk id="93" creationId="{C901057E-5896-451A-BABC-D6CCCDB09513}"/>
          </ac:spMkLst>
        </pc:spChg>
        <pc:spChg chg="del">
          <ac:chgData name="Baek SeoYun" userId="fd60aa8ab42b52c3" providerId="LiveId" clId="{CB639B17-F2F4-480E-B408-9F6F407884E1}" dt="2022-10-16T10:45:35.607" v="1269" actId="478"/>
          <ac:spMkLst>
            <pc:docMk/>
            <pc:sldMk cId="478452202" sldId="290"/>
            <ac:spMk id="94" creationId="{94FD359F-488B-49CF-97D5-94F6667073DA}"/>
          </ac:spMkLst>
        </pc:spChg>
        <pc:spChg chg="del">
          <ac:chgData name="Baek SeoYun" userId="fd60aa8ab42b52c3" providerId="LiveId" clId="{CB639B17-F2F4-480E-B408-9F6F407884E1}" dt="2022-10-16T10:45:35.607" v="1269" actId="478"/>
          <ac:spMkLst>
            <pc:docMk/>
            <pc:sldMk cId="478452202" sldId="290"/>
            <ac:spMk id="95" creationId="{4A386756-0655-4C71-83EC-E9C05A49E587}"/>
          </ac:spMkLst>
        </pc:spChg>
        <pc:spChg chg="del">
          <ac:chgData name="Baek SeoYun" userId="fd60aa8ab42b52c3" providerId="LiveId" clId="{CB639B17-F2F4-480E-B408-9F6F407884E1}" dt="2022-10-16T10:45:35.607" v="1269" actId="478"/>
          <ac:spMkLst>
            <pc:docMk/>
            <pc:sldMk cId="478452202" sldId="290"/>
            <ac:spMk id="96" creationId="{0D6B1790-0F82-430E-8E38-39CD332B1B36}"/>
          </ac:spMkLst>
        </pc:spChg>
        <pc:spChg chg="del">
          <ac:chgData name="Baek SeoYun" userId="fd60aa8ab42b52c3" providerId="LiveId" clId="{CB639B17-F2F4-480E-B408-9F6F407884E1}" dt="2022-10-16T10:45:35.607" v="1269" actId="478"/>
          <ac:spMkLst>
            <pc:docMk/>
            <pc:sldMk cId="478452202" sldId="290"/>
            <ac:spMk id="97" creationId="{5B125D73-E335-4767-8E19-56B85ECD0A03}"/>
          </ac:spMkLst>
        </pc:spChg>
        <pc:picChg chg="add del mod">
          <ac:chgData name="Baek SeoYun" userId="fd60aa8ab42b52c3" providerId="LiveId" clId="{CB639B17-F2F4-480E-B408-9F6F407884E1}" dt="2022-10-16T11:26:22.741" v="1994" actId="478"/>
          <ac:picMkLst>
            <pc:docMk/>
            <pc:sldMk cId="478452202" sldId="290"/>
            <ac:picMk id="33" creationId="{DDB12837-1BA3-0BFD-E4F8-8240AF40663F}"/>
          </ac:picMkLst>
        </pc:picChg>
        <pc:picChg chg="add del mod">
          <ac:chgData name="Baek SeoYun" userId="fd60aa8ab42b52c3" providerId="LiveId" clId="{CB639B17-F2F4-480E-B408-9F6F407884E1}" dt="2022-10-16T11:28:16.384" v="2002" actId="478"/>
          <ac:picMkLst>
            <pc:docMk/>
            <pc:sldMk cId="478452202" sldId="290"/>
            <ac:picMk id="35" creationId="{66C19CC1-0FE4-A5F1-CC80-2DEA2F121AE1}"/>
          </ac:picMkLst>
        </pc:picChg>
        <pc:picChg chg="add mod modCrop">
          <ac:chgData name="Baek SeoYun" userId="fd60aa8ab42b52c3" providerId="LiveId" clId="{CB639B17-F2F4-480E-B408-9F6F407884E1}" dt="2022-10-16T11:40:15.915" v="2224" actId="1076"/>
          <ac:picMkLst>
            <pc:docMk/>
            <pc:sldMk cId="478452202" sldId="290"/>
            <ac:picMk id="37" creationId="{E239EA57-5B6C-F9F8-41FB-85EF3C4D297E}"/>
          </ac:picMkLst>
        </pc:picChg>
        <pc:picChg chg="add mod modCrop">
          <ac:chgData name="Baek SeoYun" userId="fd60aa8ab42b52c3" providerId="LiveId" clId="{CB639B17-F2F4-480E-B408-9F6F407884E1}" dt="2022-10-16T11:40:20.901" v="2225" actId="1076"/>
          <ac:picMkLst>
            <pc:docMk/>
            <pc:sldMk cId="478452202" sldId="290"/>
            <ac:picMk id="39" creationId="{E6494084-7FD8-8920-70BF-F8E68E8C582B}"/>
          </ac:picMkLst>
        </pc:picChg>
        <pc:picChg chg="add mod ord modCrop">
          <ac:chgData name="Baek SeoYun" userId="fd60aa8ab42b52c3" providerId="LiveId" clId="{CB639B17-F2F4-480E-B408-9F6F407884E1}" dt="2022-10-16T11:40:38.589" v="2230" actId="1076"/>
          <ac:picMkLst>
            <pc:docMk/>
            <pc:sldMk cId="478452202" sldId="290"/>
            <ac:picMk id="41" creationId="{F98E533C-6FFE-F0F9-D7A7-2DD23FBE0A69}"/>
          </ac:picMkLst>
        </pc:picChg>
        <pc:picChg chg="add mod modCrop">
          <ac:chgData name="Baek SeoYun" userId="fd60aa8ab42b52c3" providerId="LiveId" clId="{CB639B17-F2F4-480E-B408-9F6F407884E1}" dt="2022-10-16T11:40:30.364" v="2228" actId="1076"/>
          <ac:picMkLst>
            <pc:docMk/>
            <pc:sldMk cId="478452202" sldId="290"/>
            <ac:picMk id="43" creationId="{A6D26F5A-EE8C-8F86-927E-E765036D64A9}"/>
          </ac:picMkLst>
        </pc:picChg>
        <pc:picChg chg="add mod modCrop">
          <ac:chgData name="Baek SeoYun" userId="fd60aa8ab42b52c3" providerId="LiveId" clId="{CB639B17-F2F4-480E-B408-9F6F407884E1}" dt="2022-10-16T11:40:41.688" v="2231" actId="1076"/>
          <ac:picMkLst>
            <pc:docMk/>
            <pc:sldMk cId="478452202" sldId="290"/>
            <ac:picMk id="45" creationId="{58F36ACC-BBD9-D551-0629-E49C5BE824C8}"/>
          </ac:picMkLst>
        </pc:picChg>
        <pc:picChg chg="add mod ord modCrop">
          <ac:chgData name="Baek SeoYun" userId="fd60aa8ab42b52c3" providerId="LiveId" clId="{CB639B17-F2F4-480E-B408-9F6F407884E1}" dt="2022-10-16T11:37:37.954" v="2177" actId="14100"/>
          <ac:picMkLst>
            <pc:docMk/>
            <pc:sldMk cId="478452202" sldId="290"/>
            <ac:picMk id="47" creationId="{AC6E32E9-400E-CB5A-990C-3BD12EA47B5B}"/>
          </ac:picMkLst>
        </pc:picChg>
      </pc:sldChg>
      <pc:sldChg chg="del">
        <pc:chgData name="Baek SeoYun" userId="fd60aa8ab42b52c3" providerId="LiveId" clId="{CB639B17-F2F4-480E-B408-9F6F407884E1}" dt="2022-10-16T07:36:37.029" v="933" actId="47"/>
        <pc:sldMkLst>
          <pc:docMk/>
          <pc:sldMk cId="2322785087" sldId="290"/>
        </pc:sldMkLst>
      </pc:sldChg>
      <pc:sldChg chg="addSp delSp modSp add mod ord">
        <pc:chgData name="Baek SeoYun" userId="fd60aa8ab42b52c3" providerId="LiveId" clId="{CB639B17-F2F4-480E-B408-9F6F407884E1}" dt="2022-10-17T00:56:47.169" v="3561" actId="12"/>
        <pc:sldMkLst>
          <pc:docMk/>
          <pc:sldMk cId="3978212151" sldId="291"/>
        </pc:sldMkLst>
        <pc:spChg chg="mod">
          <ac:chgData name="Baek SeoYun" userId="fd60aa8ab42b52c3" providerId="LiveId" clId="{CB639B17-F2F4-480E-B408-9F6F407884E1}" dt="2022-10-17T00:53:20.088" v="3362" actId="20577"/>
          <ac:spMkLst>
            <pc:docMk/>
            <pc:sldMk cId="3978212151" sldId="291"/>
            <ac:spMk id="32" creationId="{04E828CD-6F8D-4551-82B6-054C17E922EB}"/>
          </ac:spMkLst>
        </pc:spChg>
        <pc:spChg chg="add mod">
          <ac:chgData name="Baek SeoYun" userId="fd60aa8ab42b52c3" providerId="LiveId" clId="{CB639B17-F2F4-480E-B408-9F6F407884E1}" dt="2022-10-17T00:55:28.546" v="3514" actId="1037"/>
          <ac:spMkLst>
            <pc:docMk/>
            <pc:sldMk cId="3978212151" sldId="291"/>
            <ac:spMk id="38" creationId="{C1BBD6A5-1E92-0DBE-B719-9B9A1C63DE19}"/>
          </ac:spMkLst>
        </pc:spChg>
        <pc:spChg chg="add mod">
          <ac:chgData name="Baek SeoYun" userId="fd60aa8ab42b52c3" providerId="LiveId" clId="{CB639B17-F2F4-480E-B408-9F6F407884E1}" dt="2022-10-17T00:55:55.386" v="3543" actId="14100"/>
          <ac:spMkLst>
            <pc:docMk/>
            <pc:sldMk cId="3978212151" sldId="291"/>
            <ac:spMk id="39" creationId="{8B7F31A1-A885-87DC-2BCC-15A58F90AAE8}"/>
          </ac:spMkLst>
        </pc:spChg>
        <pc:spChg chg="add mod">
          <ac:chgData name="Baek SeoYun" userId="fd60aa8ab42b52c3" providerId="LiveId" clId="{CB639B17-F2F4-480E-B408-9F6F407884E1}" dt="2022-10-17T00:56:04.509" v="3550" actId="122"/>
          <ac:spMkLst>
            <pc:docMk/>
            <pc:sldMk cId="3978212151" sldId="291"/>
            <ac:spMk id="40" creationId="{10EFAA24-D272-E278-CC10-2CEEA93B9D06}"/>
          </ac:spMkLst>
        </pc:spChg>
        <pc:spChg chg="add mod">
          <ac:chgData name="Baek SeoYun" userId="fd60aa8ab42b52c3" providerId="LiveId" clId="{CB639B17-F2F4-480E-B408-9F6F407884E1}" dt="2022-10-17T00:56:47.169" v="3561" actId="12"/>
          <ac:spMkLst>
            <pc:docMk/>
            <pc:sldMk cId="3978212151" sldId="291"/>
            <ac:spMk id="41" creationId="{EBFC6A61-31ED-A2D1-F18D-55C38CB2D636}"/>
          </ac:spMkLst>
        </pc:spChg>
        <pc:spChg chg="del">
          <ac:chgData name="Baek SeoYun" userId="fd60aa8ab42b52c3" providerId="LiveId" clId="{CB639B17-F2F4-480E-B408-9F6F407884E1}" dt="2022-10-16T07:50:47.027" v="1247" actId="478"/>
          <ac:spMkLst>
            <pc:docMk/>
            <pc:sldMk cId="3978212151" sldId="291"/>
            <ac:spMk id="86" creationId="{82E6E105-4445-4602-96D6-7A61D30B086F}"/>
          </ac:spMkLst>
        </pc:spChg>
        <pc:spChg chg="del">
          <ac:chgData name="Baek SeoYun" userId="fd60aa8ab42b52c3" providerId="LiveId" clId="{CB639B17-F2F4-480E-B408-9F6F407884E1}" dt="2022-10-16T07:50:47.027" v="1247" actId="478"/>
          <ac:spMkLst>
            <pc:docMk/>
            <pc:sldMk cId="3978212151" sldId="291"/>
            <ac:spMk id="87" creationId="{4C2B2000-0515-49EE-B093-70743E3D98E0}"/>
          </ac:spMkLst>
        </pc:spChg>
        <pc:spChg chg="del">
          <ac:chgData name="Baek SeoYun" userId="fd60aa8ab42b52c3" providerId="LiveId" clId="{CB639B17-F2F4-480E-B408-9F6F407884E1}" dt="2022-10-16T07:50:48.556" v="1248" actId="478"/>
          <ac:spMkLst>
            <pc:docMk/>
            <pc:sldMk cId="3978212151" sldId="291"/>
            <ac:spMk id="88" creationId="{14F973EC-B1CA-46E1-862D-AFB175EFCC01}"/>
          </ac:spMkLst>
        </pc:spChg>
        <pc:spChg chg="del">
          <ac:chgData name="Baek SeoYun" userId="fd60aa8ab42b52c3" providerId="LiveId" clId="{CB639B17-F2F4-480E-B408-9F6F407884E1}" dt="2022-10-16T07:50:47.027" v="1247" actId="478"/>
          <ac:spMkLst>
            <pc:docMk/>
            <pc:sldMk cId="3978212151" sldId="291"/>
            <ac:spMk id="89" creationId="{1E842C0C-3BD9-47EA-8027-B1056CCEF7D4}"/>
          </ac:spMkLst>
        </pc:spChg>
        <pc:spChg chg="del">
          <ac:chgData name="Baek SeoYun" userId="fd60aa8ab42b52c3" providerId="LiveId" clId="{CB639B17-F2F4-480E-B408-9F6F407884E1}" dt="2022-10-16T07:50:50.941" v="1249" actId="478"/>
          <ac:spMkLst>
            <pc:docMk/>
            <pc:sldMk cId="3978212151" sldId="291"/>
            <ac:spMk id="90" creationId="{2D2E11DA-5376-45DA-8E28-659D532EB469}"/>
          </ac:spMkLst>
        </pc:spChg>
        <pc:spChg chg="del">
          <ac:chgData name="Baek SeoYun" userId="fd60aa8ab42b52c3" providerId="LiveId" clId="{CB639B17-F2F4-480E-B408-9F6F407884E1}" dt="2022-10-16T07:50:47.027" v="1247" actId="478"/>
          <ac:spMkLst>
            <pc:docMk/>
            <pc:sldMk cId="3978212151" sldId="291"/>
            <ac:spMk id="91" creationId="{977DC873-8A6D-4989-942F-9F57852D36C3}"/>
          </ac:spMkLst>
        </pc:spChg>
        <pc:spChg chg="del">
          <ac:chgData name="Baek SeoYun" userId="fd60aa8ab42b52c3" providerId="LiveId" clId="{CB639B17-F2F4-480E-B408-9F6F407884E1}" dt="2022-10-16T07:50:47.027" v="1247" actId="478"/>
          <ac:spMkLst>
            <pc:docMk/>
            <pc:sldMk cId="3978212151" sldId="291"/>
            <ac:spMk id="92" creationId="{B30897A3-5469-43E7-B96A-52F9FAD2C2B4}"/>
          </ac:spMkLst>
        </pc:spChg>
        <pc:spChg chg="del">
          <ac:chgData name="Baek SeoYun" userId="fd60aa8ab42b52c3" providerId="LiveId" clId="{CB639B17-F2F4-480E-B408-9F6F407884E1}" dt="2022-10-16T07:50:47.027" v="1247" actId="478"/>
          <ac:spMkLst>
            <pc:docMk/>
            <pc:sldMk cId="3978212151" sldId="291"/>
            <ac:spMk id="93" creationId="{C901057E-5896-451A-BABC-D6CCCDB09513}"/>
          </ac:spMkLst>
        </pc:spChg>
        <pc:spChg chg="del">
          <ac:chgData name="Baek SeoYun" userId="fd60aa8ab42b52c3" providerId="LiveId" clId="{CB639B17-F2F4-480E-B408-9F6F407884E1}" dt="2022-10-16T07:50:47.027" v="1247" actId="478"/>
          <ac:spMkLst>
            <pc:docMk/>
            <pc:sldMk cId="3978212151" sldId="291"/>
            <ac:spMk id="94" creationId="{94FD359F-488B-49CF-97D5-94F6667073DA}"/>
          </ac:spMkLst>
        </pc:spChg>
        <pc:spChg chg="del">
          <ac:chgData name="Baek SeoYun" userId="fd60aa8ab42b52c3" providerId="LiveId" clId="{CB639B17-F2F4-480E-B408-9F6F407884E1}" dt="2022-10-16T07:50:47.027" v="1247" actId="478"/>
          <ac:spMkLst>
            <pc:docMk/>
            <pc:sldMk cId="3978212151" sldId="291"/>
            <ac:spMk id="95" creationId="{4A386756-0655-4C71-83EC-E9C05A49E587}"/>
          </ac:spMkLst>
        </pc:spChg>
        <pc:spChg chg="del">
          <ac:chgData name="Baek SeoYun" userId="fd60aa8ab42b52c3" providerId="LiveId" clId="{CB639B17-F2F4-480E-B408-9F6F407884E1}" dt="2022-10-16T07:50:47.027" v="1247" actId="478"/>
          <ac:spMkLst>
            <pc:docMk/>
            <pc:sldMk cId="3978212151" sldId="291"/>
            <ac:spMk id="96" creationId="{0D6B1790-0F82-430E-8E38-39CD332B1B36}"/>
          </ac:spMkLst>
        </pc:spChg>
        <pc:spChg chg="del">
          <ac:chgData name="Baek SeoYun" userId="fd60aa8ab42b52c3" providerId="LiveId" clId="{CB639B17-F2F4-480E-B408-9F6F407884E1}" dt="2022-10-16T07:50:47.027" v="1247" actId="478"/>
          <ac:spMkLst>
            <pc:docMk/>
            <pc:sldMk cId="3978212151" sldId="291"/>
            <ac:spMk id="97" creationId="{5B125D73-E335-4767-8E19-56B85ECD0A03}"/>
          </ac:spMkLst>
        </pc:spChg>
        <pc:picChg chg="add mod">
          <ac:chgData name="Baek SeoYun" userId="fd60aa8ab42b52c3" providerId="LiveId" clId="{CB639B17-F2F4-480E-B408-9F6F407884E1}" dt="2022-10-17T00:54:53.912" v="3444" actId="1037"/>
          <ac:picMkLst>
            <pc:docMk/>
            <pc:sldMk cId="3978212151" sldId="291"/>
            <ac:picMk id="33" creationId="{1560059F-6343-0A35-9BF8-BB9DC2391C20}"/>
          </ac:picMkLst>
        </pc:picChg>
        <pc:picChg chg="add mod">
          <ac:chgData name="Baek SeoYun" userId="fd60aa8ab42b52c3" providerId="LiveId" clId="{CB639B17-F2F4-480E-B408-9F6F407884E1}" dt="2022-10-17T00:55:03.370" v="3482" actId="1038"/>
          <ac:picMkLst>
            <pc:docMk/>
            <pc:sldMk cId="3978212151" sldId="291"/>
            <ac:picMk id="35" creationId="{EA768A7B-BFD7-CF9A-D8B7-DA716FD637AE}"/>
          </ac:picMkLst>
        </pc:picChg>
        <pc:picChg chg="add mod">
          <ac:chgData name="Baek SeoYun" userId="fd60aa8ab42b52c3" providerId="LiveId" clId="{CB639B17-F2F4-480E-B408-9F6F407884E1}" dt="2022-10-17T00:55:00.179" v="3478" actId="1037"/>
          <ac:picMkLst>
            <pc:docMk/>
            <pc:sldMk cId="3978212151" sldId="291"/>
            <ac:picMk id="37" creationId="{60873359-F127-92DD-8607-CA691307392A}"/>
          </ac:picMkLst>
        </pc:picChg>
        <pc:picChg chg="add mod">
          <ac:chgData name="Baek SeoYun" userId="fd60aa8ab42b52c3" providerId="LiveId" clId="{CB639B17-F2F4-480E-B408-9F6F407884E1}" dt="2022-10-17T00:53:34.570" v="3368" actId="1076"/>
          <ac:picMkLst>
            <pc:docMk/>
            <pc:sldMk cId="3978212151" sldId="291"/>
            <ac:picMk id="1026" creationId="{2B87250C-782B-C185-5B11-712ED45EBBDE}"/>
          </ac:picMkLst>
        </pc:picChg>
      </pc:sldChg>
      <pc:sldChg chg="modSp add del mod">
        <pc:chgData name="Baek SeoYun" userId="fd60aa8ab42b52c3" providerId="LiveId" clId="{CB639B17-F2F4-480E-B408-9F6F407884E1}" dt="2022-10-17T01:02:38.133" v="3563" actId="47"/>
        <pc:sldMkLst>
          <pc:docMk/>
          <pc:sldMk cId="2957670673" sldId="292"/>
        </pc:sldMkLst>
        <pc:spChg chg="mod">
          <ac:chgData name="Baek SeoYun" userId="fd60aa8ab42b52c3" providerId="LiveId" clId="{CB639B17-F2F4-480E-B408-9F6F407884E1}" dt="2022-10-16T07:43:41.363" v="1233" actId="20577"/>
          <ac:spMkLst>
            <pc:docMk/>
            <pc:sldMk cId="2957670673" sldId="292"/>
            <ac:spMk id="32" creationId="{04E828CD-6F8D-4551-82B6-054C17E922EB}"/>
          </ac:spMkLst>
        </pc:spChg>
      </pc:sldChg>
      <pc:sldChg chg="addSp delSp modSp add mod">
        <pc:chgData name="Baek SeoYun" userId="fd60aa8ab42b52c3" providerId="LiveId" clId="{CB639B17-F2F4-480E-B408-9F6F407884E1}" dt="2022-10-16T12:04:33.222" v="2684"/>
        <pc:sldMkLst>
          <pc:docMk/>
          <pc:sldMk cId="3916816600" sldId="293"/>
        </pc:sldMkLst>
        <pc:spChg chg="add mod">
          <ac:chgData name="Baek SeoYun" userId="fd60aa8ab42b52c3" providerId="LiveId" clId="{CB639B17-F2F4-480E-B408-9F6F407884E1}" dt="2022-10-16T12:04:21.733" v="2677" actId="1038"/>
          <ac:spMkLst>
            <pc:docMk/>
            <pc:sldMk cId="3916816600" sldId="293"/>
            <ac:spMk id="37" creationId="{BA1177EB-F7B5-7959-BC19-EB2543B821F3}"/>
          </ac:spMkLst>
        </pc:spChg>
        <pc:spChg chg="add del mod">
          <ac:chgData name="Baek SeoYun" userId="fd60aa8ab42b52c3" providerId="LiveId" clId="{CB639B17-F2F4-480E-B408-9F6F407884E1}" dt="2022-10-16T12:04:33.222" v="2684"/>
          <ac:spMkLst>
            <pc:docMk/>
            <pc:sldMk cId="3916816600" sldId="293"/>
            <ac:spMk id="38" creationId="{4E5ECE93-F195-8787-C01D-1A18E46CAB52}"/>
          </ac:spMkLst>
        </pc:spChg>
        <pc:picChg chg="del">
          <ac:chgData name="Baek SeoYun" userId="fd60aa8ab42b52c3" providerId="LiveId" clId="{CB639B17-F2F4-480E-B408-9F6F407884E1}" dt="2022-10-16T10:50:55.124" v="1352" actId="478"/>
          <ac:picMkLst>
            <pc:docMk/>
            <pc:sldMk cId="3916816600" sldId="293"/>
            <ac:picMk id="33" creationId="{DDB12837-1BA3-0BFD-E4F8-8240AF40663F}"/>
          </ac:picMkLst>
        </pc:picChg>
        <pc:picChg chg="add mod">
          <ac:chgData name="Baek SeoYun" userId="fd60aa8ab42b52c3" providerId="LiveId" clId="{CB639B17-F2F4-480E-B408-9F6F407884E1}" dt="2022-10-16T11:59:36.660" v="2616" actId="14100"/>
          <ac:picMkLst>
            <pc:docMk/>
            <pc:sldMk cId="3916816600" sldId="293"/>
            <ac:picMk id="34" creationId="{747DDD64-5277-B7E7-0DFA-982467D21400}"/>
          </ac:picMkLst>
        </pc:picChg>
        <pc:picChg chg="add mod">
          <ac:chgData name="Baek SeoYun" userId="fd60aa8ab42b52c3" providerId="LiveId" clId="{CB639B17-F2F4-480E-B408-9F6F407884E1}" dt="2022-10-16T12:03:46.835" v="2639" actId="14100"/>
          <ac:picMkLst>
            <pc:docMk/>
            <pc:sldMk cId="3916816600" sldId="293"/>
            <ac:picMk id="36" creationId="{64D8B980-EA8D-75AF-4A2F-25E5A6F5DD0C}"/>
          </ac:picMkLst>
        </pc:picChg>
      </pc:sldChg>
      <pc:sldChg chg="delSp add del mod">
        <pc:chgData name="Baek SeoYun" userId="fd60aa8ab42b52c3" providerId="LiveId" clId="{CB639B17-F2F4-480E-B408-9F6F407884E1}" dt="2022-10-16T12:04:45.092" v="2685" actId="47"/>
        <pc:sldMkLst>
          <pc:docMk/>
          <pc:sldMk cId="3274483262" sldId="294"/>
        </pc:sldMkLst>
        <pc:picChg chg="del">
          <ac:chgData name="Baek SeoYun" userId="fd60aa8ab42b52c3" providerId="LiveId" clId="{CB639B17-F2F4-480E-B408-9F6F407884E1}" dt="2022-10-16T10:50:53.095" v="1351" actId="478"/>
          <ac:picMkLst>
            <pc:docMk/>
            <pc:sldMk cId="3274483262" sldId="294"/>
            <ac:picMk id="33" creationId="{DDB12837-1BA3-0BFD-E4F8-8240AF40663F}"/>
          </ac:picMkLst>
        </pc:picChg>
      </pc:sldChg>
      <pc:sldChg chg="addSp modSp add mod">
        <pc:chgData name="Baek SeoYun" userId="fd60aa8ab42b52c3" providerId="LiveId" clId="{CB639B17-F2F4-480E-B408-9F6F407884E1}" dt="2022-10-16T11:12:53.322" v="1902"/>
        <pc:sldMkLst>
          <pc:docMk/>
          <pc:sldMk cId="1581189053" sldId="295"/>
        </pc:sldMkLst>
        <pc:spChg chg="mod">
          <ac:chgData name="Baek SeoYun" userId="fd60aa8ab42b52c3" providerId="LiveId" clId="{CB639B17-F2F4-480E-B408-9F6F407884E1}" dt="2022-10-16T11:12:53.322" v="1902"/>
          <ac:spMkLst>
            <pc:docMk/>
            <pc:sldMk cId="1581189053" sldId="295"/>
            <ac:spMk id="32" creationId="{04E828CD-6F8D-4551-82B6-054C17E922EB}"/>
          </ac:spMkLst>
        </pc:spChg>
        <pc:picChg chg="add mod modCrop">
          <ac:chgData name="Baek SeoYun" userId="fd60aa8ab42b52c3" providerId="LiveId" clId="{CB639B17-F2F4-480E-B408-9F6F407884E1}" dt="2022-10-16T11:11:49.081" v="1859" actId="14100"/>
          <ac:picMkLst>
            <pc:docMk/>
            <pc:sldMk cId="1581189053" sldId="295"/>
            <ac:picMk id="33" creationId="{00A763E5-AED7-BB17-3CCE-6A7039F8E67F}"/>
          </ac:picMkLst>
        </pc:picChg>
        <pc:picChg chg="add mod modCrop">
          <ac:chgData name="Baek SeoYun" userId="fd60aa8ab42b52c3" providerId="LiveId" clId="{CB639B17-F2F4-480E-B408-9F6F407884E1}" dt="2022-10-16T11:12:15.866" v="1867" actId="14100"/>
          <ac:picMkLst>
            <pc:docMk/>
            <pc:sldMk cId="1581189053" sldId="295"/>
            <ac:picMk id="35" creationId="{BF1B8369-4E6E-1E85-7BCB-A90F8A65BFEC}"/>
          </ac:picMkLst>
        </pc:picChg>
      </pc:sldChg>
      <pc:sldChg chg="addSp delSp modSp add mod ord">
        <pc:chgData name="Baek SeoYun" userId="fd60aa8ab42b52c3" providerId="LiveId" clId="{CB639B17-F2F4-480E-B408-9F6F407884E1}" dt="2022-10-17T01:52:37.062" v="4625" actId="14100"/>
        <pc:sldMkLst>
          <pc:docMk/>
          <pc:sldMk cId="129979791" sldId="296"/>
        </pc:sldMkLst>
        <pc:spChg chg="mod">
          <ac:chgData name="Baek SeoYun" userId="fd60aa8ab42b52c3" providerId="LiveId" clId="{CB639B17-F2F4-480E-B408-9F6F407884E1}" dt="2022-10-17T01:50:51.986" v="4603"/>
          <ac:spMkLst>
            <pc:docMk/>
            <pc:sldMk cId="129979791" sldId="296"/>
            <ac:spMk id="32" creationId="{04E828CD-6F8D-4551-82B6-054C17E922EB}"/>
          </ac:spMkLst>
        </pc:spChg>
        <pc:picChg chg="del">
          <ac:chgData name="Baek SeoYun" userId="fd60aa8ab42b52c3" providerId="LiveId" clId="{CB639B17-F2F4-480E-B408-9F6F407884E1}" dt="2022-10-16T11:17:54.171" v="1904" actId="478"/>
          <ac:picMkLst>
            <pc:docMk/>
            <pc:sldMk cId="129979791" sldId="296"/>
            <ac:picMk id="33" creationId="{00A763E5-AED7-BB17-3CCE-6A7039F8E67F}"/>
          </ac:picMkLst>
        </pc:picChg>
        <pc:picChg chg="add mod modCrop">
          <ac:chgData name="Baek SeoYun" userId="fd60aa8ab42b52c3" providerId="LiveId" clId="{CB639B17-F2F4-480E-B408-9F6F407884E1}" dt="2022-10-17T01:52:37.062" v="4625" actId="14100"/>
          <ac:picMkLst>
            <pc:docMk/>
            <pc:sldMk cId="129979791" sldId="296"/>
            <ac:picMk id="33" creationId="{47710036-EC67-285F-A2AA-DC5DA9F35500}"/>
          </ac:picMkLst>
        </pc:picChg>
        <pc:picChg chg="add del mod modCrop">
          <ac:chgData name="Baek SeoYun" userId="fd60aa8ab42b52c3" providerId="LiveId" clId="{CB639B17-F2F4-480E-B408-9F6F407884E1}" dt="2022-10-16T11:22:10.798" v="1943" actId="478"/>
          <ac:picMkLst>
            <pc:docMk/>
            <pc:sldMk cId="129979791" sldId="296"/>
            <ac:picMk id="34" creationId="{09CE9DEA-AF2A-389B-E677-DC98E2A67D8F}"/>
          </ac:picMkLst>
        </pc:picChg>
        <pc:picChg chg="add mod modCrop">
          <ac:chgData name="Baek SeoYun" userId="fd60aa8ab42b52c3" providerId="LiveId" clId="{CB639B17-F2F4-480E-B408-9F6F407884E1}" dt="2022-10-17T01:52:31.417" v="4622" actId="14100"/>
          <ac:picMkLst>
            <pc:docMk/>
            <pc:sldMk cId="129979791" sldId="296"/>
            <ac:picMk id="35" creationId="{89950516-8B6F-7CD4-914D-A8EF18776422}"/>
          </ac:picMkLst>
        </pc:picChg>
        <pc:picChg chg="del">
          <ac:chgData name="Baek SeoYun" userId="fd60aa8ab42b52c3" providerId="LiveId" clId="{CB639B17-F2F4-480E-B408-9F6F407884E1}" dt="2022-10-16T11:17:56.111" v="1905" actId="478"/>
          <ac:picMkLst>
            <pc:docMk/>
            <pc:sldMk cId="129979791" sldId="296"/>
            <ac:picMk id="35" creationId="{BF1B8369-4E6E-1E85-7BCB-A90F8A65BFEC}"/>
          </ac:picMkLst>
        </pc:picChg>
        <pc:picChg chg="add del mod modCrop">
          <ac:chgData name="Baek SeoYun" userId="fd60aa8ab42b52c3" providerId="LiveId" clId="{CB639B17-F2F4-480E-B408-9F6F407884E1}" dt="2022-10-17T01:50:54.090" v="4606" actId="478"/>
          <ac:picMkLst>
            <pc:docMk/>
            <pc:sldMk cId="129979791" sldId="296"/>
            <ac:picMk id="37" creationId="{18D84558-B005-E6C1-F2DA-ABB9AC9CDF1E}"/>
          </ac:picMkLst>
        </pc:picChg>
        <pc:picChg chg="add del mod modCrop">
          <ac:chgData name="Baek SeoYun" userId="fd60aa8ab42b52c3" providerId="LiveId" clId="{CB639B17-F2F4-480E-B408-9F6F407884E1}" dt="2022-10-17T01:50:53.629" v="4605" actId="478"/>
          <ac:picMkLst>
            <pc:docMk/>
            <pc:sldMk cId="129979791" sldId="296"/>
            <ac:picMk id="39" creationId="{D793B453-AE14-46D1-7937-73F8EA65485B}"/>
          </ac:picMkLst>
        </pc:picChg>
        <pc:picChg chg="add del mod modCrop">
          <ac:chgData name="Baek SeoYun" userId="fd60aa8ab42b52c3" providerId="LiveId" clId="{CB639B17-F2F4-480E-B408-9F6F407884E1}" dt="2022-10-17T01:50:53.086" v="4604" actId="478"/>
          <ac:picMkLst>
            <pc:docMk/>
            <pc:sldMk cId="129979791" sldId="296"/>
            <ac:picMk id="41" creationId="{B1149E42-68AB-119F-25AF-C331DC0EEB74}"/>
          </ac:picMkLst>
        </pc:picChg>
      </pc:sldChg>
      <pc:sldChg chg="addSp delSp modSp add mod">
        <pc:chgData name="Baek SeoYun" userId="fd60aa8ab42b52c3" providerId="LiveId" clId="{CB639B17-F2F4-480E-B408-9F6F407884E1}" dt="2022-10-16T11:52:08.826" v="2571"/>
        <pc:sldMkLst>
          <pc:docMk/>
          <pc:sldMk cId="2810346076" sldId="297"/>
        </pc:sldMkLst>
        <pc:spChg chg="mod">
          <ac:chgData name="Baek SeoYun" userId="fd60aa8ab42b52c3" providerId="LiveId" clId="{CB639B17-F2F4-480E-B408-9F6F407884E1}" dt="2022-10-16T11:52:08.826" v="2571"/>
          <ac:spMkLst>
            <pc:docMk/>
            <pc:sldMk cId="2810346076" sldId="297"/>
            <ac:spMk id="32" creationId="{04E828CD-6F8D-4551-82B6-054C17E922EB}"/>
          </ac:spMkLst>
        </pc:spChg>
        <pc:picChg chg="del">
          <ac:chgData name="Baek SeoYun" userId="fd60aa8ab42b52c3" providerId="LiveId" clId="{CB639B17-F2F4-480E-B408-9F6F407884E1}" dt="2022-10-16T11:47:34.036" v="2404" actId="478"/>
          <ac:picMkLst>
            <pc:docMk/>
            <pc:sldMk cId="2810346076" sldId="297"/>
            <ac:picMk id="33" creationId="{DDB12837-1BA3-0BFD-E4F8-8240AF40663F}"/>
          </ac:picMkLst>
        </pc:picChg>
        <pc:picChg chg="add mod modCrop">
          <ac:chgData name="Baek SeoYun" userId="fd60aa8ab42b52c3" providerId="LiveId" clId="{CB639B17-F2F4-480E-B408-9F6F407884E1}" dt="2022-10-16T11:51:20.022" v="2540" actId="1076"/>
          <ac:picMkLst>
            <pc:docMk/>
            <pc:sldMk cId="2810346076" sldId="297"/>
            <ac:picMk id="34" creationId="{66E3FD69-0B30-0147-48EA-EDCDF3F8B708}"/>
          </ac:picMkLst>
        </pc:picChg>
        <pc:picChg chg="add del mod">
          <ac:chgData name="Baek SeoYun" userId="fd60aa8ab42b52c3" providerId="LiveId" clId="{CB639B17-F2F4-480E-B408-9F6F407884E1}" dt="2022-10-16T11:48:59.937" v="2516" actId="478"/>
          <ac:picMkLst>
            <pc:docMk/>
            <pc:sldMk cId="2810346076" sldId="297"/>
            <ac:picMk id="36" creationId="{D8B95ED3-A305-8AC5-A737-FE8B221E4F6D}"/>
          </ac:picMkLst>
        </pc:picChg>
        <pc:picChg chg="add mod modCrop">
          <ac:chgData name="Baek SeoYun" userId="fd60aa8ab42b52c3" providerId="LiveId" clId="{CB639B17-F2F4-480E-B408-9F6F407884E1}" dt="2022-10-16T11:51:23.765" v="2542" actId="1076"/>
          <ac:picMkLst>
            <pc:docMk/>
            <pc:sldMk cId="2810346076" sldId="297"/>
            <ac:picMk id="38" creationId="{9D8E9525-237F-7FFA-0053-13889160E7BD}"/>
          </ac:picMkLst>
        </pc:picChg>
        <pc:picChg chg="add mod modCrop">
          <ac:chgData name="Baek SeoYun" userId="fd60aa8ab42b52c3" providerId="LiveId" clId="{CB639B17-F2F4-480E-B408-9F6F407884E1}" dt="2022-10-16T11:51:22.092" v="2541" actId="1076"/>
          <ac:picMkLst>
            <pc:docMk/>
            <pc:sldMk cId="2810346076" sldId="297"/>
            <ac:picMk id="40" creationId="{97830812-659E-7D34-5132-B9A6CA6ED195}"/>
          </ac:picMkLst>
        </pc:picChg>
      </pc:sldChg>
      <pc:sldChg chg="addSp delSp modSp add mod">
        <pc:chgData name="Baek SeoYun" userId="fd60aa8ab42b52c3" providerId="LiveId" clId="{CB639B17-F2F4-480E-B408-9F6F407884E1}" dt="2022-10-16T12:03:20.038" v="2638" actId="14100"/>
        <pc:sldMkLst>
          <pc:docMk/>
          <pc:sldMk cId="3519870665" sldId="298"/>
        </pc:sldMkLst>
        <pc:picChg chg="del">
          <ac:chgData name="Baek SeoYun" userId="fd60aa8ab42b52c3" providerId="LiveId" clId="{CB639B17-F2F4-480E-B408-9F6F407884E1}" dt="2022-10-16T12:01:06.474" v="2618" actId="478"/>
          <ac:picMkLst>
            <pc:docMk/>
            <pc:sldMk cId="3519870665" sldId="298"/>
            <ac:picMk id="33" creationId="{DDB12837-1BA3-0BFD-E4F8-8240AF40663F}"/>
          </ac:picMkLst>
        </pc:picChg>
        <pc:picChg chg="add mod modCrop">
          <ac:chgData name="Baek SeoYun" userId="fd60aa8ab42b52c3" providerId="LiveId" clId="{CB639B17-F2F4-480E-B408-9F6F407884E1}" dt="2022-10-16T12:03:09.617" v="2634" actId="14100"/>
          <ac:picMkLst>
            <pc:docMk/>
            <pc:sldMk cId="3519870665" sldId="298"/>
            <ac:picMk id="34" creationId="{57F96CAC-0DBB-82DF-0CC0-54A456400AF1}"/>
          </ac:picMkLst>
        </pc:picChg>
        <pc:picChg chg="add mod modCrop">
          <ac:chgData name="Baek SeoYun" userId="fd60aa8ab42b52c3" providerId="LiveId" clId="{CB639B17-F2F4-480E-B408-9F6F407884E1}" dt="2022-10-16T12:03:20.038" v="2638" actId="14100"/>
          <ac:picMkLst>
            <pc:docMk/>
            <pc:sldMk cId="3519870665" sldId="298"/>
            <ac:picMk id="36" creationId="{3B4C7A9B-63D8-3144-C07D-53A197A1E663}"/>
          </ac:picMkLst>
        </pc:picChg>
      </pc:sldChg>
      <pc:sldChg chg="addSp delSp modSp add mod delAnim">
        <pc:chgData name="Baek SeoYun" userId="fd60aa8ab42b52c3" providerId="LiveId" clId="{CB639B17-F2F4-480E-B408-9F6F407884E1}" dt="2022-10-16T11:44:56.809" v="2403" actId="1076"/>
        <pc:sldMkLst>
          <pc:docMk/>
          <pc:sldMk cId="4009393242" sldId="299"/>
        </pc:sldMkLst>
        <pc:spChg chg="mod">
          <ac:chgData name="Baek SeoYun" userId="fd60aa8ab42b52c3" providerId="LiveId" clId="{CB639B17-F2F4-480E-B408-9F6F407884E1}" dt="2022-10-16T11:44:51.155" v="2402" actId="20577"/>
          <ac:spMkLst>
            <pc:docMk/>
            <pc:sldMk cId="4009393242" sldId="299"/>
            <ac:spMk id="32" creationId="{04E828CD-6F8D-4551-82B6-054C17E922EB}"/>
          </ac:spMkLst>
        </pc:spChg>
        <pc:picChg chg="add mod ord modCrop">
          <ac:chgData name="Baek SeoYun" userId="fd60aa8ab42b52c3" providerId="LiveId" clId="{CB639B17-F2F4-480E-B408-9F6F407884E1}" dt="2022-10-16T11:44:22.157" v="2355" actId="1036"/>
          <ac:picMkLst>
            <pc:docMk/>
            <pc:sldMk cId="4009393242" sldId="299"/>
            <ac:picMk id="33" creationId="{7BA2DEFB-B8BF-6C4F-408E-5B8CB26D5A70}"/>
          </ac:picMkLst>
        </pc:picChg>
        <pc:picChg chg="add mod modCrop">
          <ac:chgData name="Baek SeoYun" userId="fd60aa8ab42b52c3" providerId="LiveId" clId="{CB639B17-F2F4-480E-B408-9F6F407884E1}" dt="2022-10-16T11:44:56.809" v="2403" actId="1076"/>
          <ac:picMkLst>
            <pc:docMk/>
            <pc:sldMk cId="4009393242" sldId="299"/>
            <ac:picMk id="35" creationId="{A6BE5D43-7FFC-BBBB-4257-AD0DFA0D5B4B}"/>
          </ac:picMkLst>
        </pc:picChg>
        <pc:picChg chg="del">
          <ac:chgData name="Baek SeoYun" userId="fd60aa8ab42b52c3" providerId="LiveId" clId="{CB639B17-F2F4-480E-B408-9F6F407884E1}" dt="2022-10-16T11:41:50.388" v="2244" actId="478"/>
          <ac:picMkLst>
            <pc:docMk/>
            <pc:sldMk cId="4009393242" sldId="299"/>
            <ac:picMk id="37" creationId="{E239EA57-5B6C-F9F8-41FB-85EF3C4D297E}"/>
          </ac:picMkLst>
        </pc:picChg>
        <pc:picChg chg="del">
          <ac:chgData name="Baek SeoYun" userId="fd60aa8ab42b52c3" providerId="LiveId" clId="{CB639B17-F2F4-480E-B408-9F6F407884E1}" dt="2022-10-16T11:41:49.786" v="2243" actId="478"/>
          <ac:picMkLst>
            <pc:docMk/>
            <pc:sldMk cId="4009393242" sldId="299"/>
            <ac:picMk id="39" creationId="{E6494084-7FD8-8920-70BF-F8E68E8C582B}"/>
          </ac:picMkLst>
        </pc:picChg>
        <pc:picChg chg="del">
          <ac:chgData name="Baek SeoYun" userId="fd60aa8ab42b52c3" providerId="LiveId" clId="{CB639B17-F2F4-480E-B408-9F6F407884E1}" dt="2022-10-16T11:41:48.263" v="2241" actId="478"/>
          <ac:picMkLst>
            <pc:docMk/>
            <pc:sldMk cId="4009393242" sldId="299"/>
            <ac:picMk id="41" creationId="{F98E533C-6FFE-F0F9-D7A7-2DD23FBE0A69}"/>
          </ac:picMkLst>
        </pc:picChg>
        <pc:picChg chg="del">
          <ac:chgData name="Baek SeoYun" userId="fd60aa8ab42b52c3" providerId="LiveId" clId="{CB639B17-F2F4-480E-B408-9F6F407884E1}" dt="2022-10-16T11:41:48.695" v="2242" actId="478"/>
          <ac:picMkLst>
            <pc:docMk/>
            <pc:sldMk cId="4009393242" sldId="299"/>
            <ac:picMk id="43" creationId="{A6D26F5A-EE8C-8F86-927E-E765036D64A9}"/>
          </ac:picMkLst>
        </pc:picChg>
        <pc:picChg chg="del">
          <ac:chgData name="Baek SeoYun" userId="fd60aa8ab42b52c3" providerId="LiveId" clId="{CB639B17-F2F4-480E-B408-9F6F407884E1}" dt="2022-10-16T11:41:47.730" v="2240" actId="478"/>
          <ac:picMkLst>
            <pc:docMk/>
            <pc:sldMk cId="4009393242" sldId="299"/>
            <ac:picMk id="45" creationId="{58F36ACC-BBD9-D551-0629-E49C5BE824C8}"/>
          </ac:picMkLst>
        </pc:picChg>
        <pc:picChg chg="del">
          <ac:chgData name="Baek SeoYun" userId="fd60aa8ab42b52c3" providerId="LiveId" clId="{CB639B17-F2F4-480E-B408-9F6F407884E1}" dt="2022-10-16T11:41:51.152" v="2245" actId="478"/>
          <ac:picMkLst>
            <pc:docMk/>
            <pc:sldMk cId="4009393242" sldId="299"/>
            <ac:picMk id="47" creationId="{AC6E32E9-400E-CB5A-990C-3BD12EA47B5B}"/>
          </ac:picMkLst>
        </pc:picChg>
      </pc:sldChg>
      <pc:sldChg chg="addSp delSp modSp add mod ord modAnim">
        <pc:chgData name="Baek SeoYun" userId="fd60aa8ab42b52c3" providerId="LiveId" clId="{CB639B17-F2F4-480E-B408-9F6F407884E1}" dt="2022-10-17T01:53:25.418" v="4627"/>
        <pc:sldMkLst>
          <pc:docMk/>
          <pc:sldMk cId="525465238" sldId="300"/>
        </pc:sldMkLst>
        <pc:picChg chg="del">
          <ac:chgData name="Baek SeoYun" userId="fd60aa8ab42b52c3" providerId="LiveId" clId="{CB639B17-F2F4-480E-B408-9F6F407884E1}" dt="2022-10-16T11:52:52.404" v="2573" actId="478"/>
          <ac:picMkLst>
            <pc:docMk/>
            <pc:sldMk cId="525465238" sldId="300"/>
            <ac:picMk id="33" creationId="{DDB12837-1BA3-0BFD-E4F8-8240AF40663F}"/>
          </ac:picMkLst>
        </pc:picChg>
        <pc:picChg chg="add mod modCrop">
          <ac:chgData name="Baek SeoYun" userId="fd60aa8ab42b52c3" providerId="LiveId" clId="{CB639B17-F2F4-480E-B408-9F6F407884E1}" dt="2022-10-16T11:56:14.560" v="2581" actId="1076"/>
          <ac:picMkLst>
            <pc:docMk/>
            <pc:sldMk cId="525465238" sldId="300"/>
            <ac:picMk id="34" creationId="{148A2985-EE0A-FF6A-58AF-A45710D0982A}"/>
          </ac:picMkLst>
        </pc:picChg>
        <pc:picChg chg="add mod modCrop">
          <ac:chgData name="Baek SeoYun" userId="fd60aa8ab42b52c3" providerId="LiveId" clId="{CB639B17-F2F4-480E-B408-9F6F407884E1}" dt="2022-10-16T11:56:43.994" v="2591" actId="1076"/>
          <ac:picMkLst>
            <pc:docMk/>
            <pc:sldMk cId="525465238" sldId="300"/>
            <ac:picMk id="36" creationId="{2F7B299C-987E-0C97-9C5E-39DC3BA58DE2}"/>
          </ac:picMkLst>
        </pc:picChg>
        <pc:picChg chg="add mod modCrop">
          <ac:chgData name="Baek SeoYun" userId="fd60aa8ab42b52c3" providerId="LiveId" clId="{CB639B17-F2F4-480E-B408-9F6F407884E1}" dt="2022-10-16T11:57:10.576" v="2599" actId="1076"/>
          <ac:picMkLst>
            <pc:docMk/>
            <pc:sldMk cId="525465238" sldId="300"/>
            <ac:picMk id="38" creationId="{41BFCB8F-B4DA-0AA3-A8AB-879A23A96CA0}"/>
          </ac:picMkLst>
        </pc:picChg>
      </pc:sldChg>
      <pc:sldChg chg="add">
        <pc:chgData name="Baek SeoYun" userId="fd60aa8ab42b52c3" providerId="LiveId" clId="{CB639B17-F2F4-480E-B408-9F6F407884E1}" dt="2022-10-16T12:01:03.534" v="2617"/>
        <pc:sldMkLst>
          <pc:docMk/>
          <pc:sldMk cId="937266503" sldId="301"/>
        </pc:sldMkLst>
      </pc:sldChg>
      <pc:sldChg chg="addSp delSp modSp add mod">
        <pc:chgData name="Baek SeoYun" userId="fd60aa8ab42b52c3" providerId="LiveId" clId="{CB639B17-F2F4-480E-B408-9F6F407884E1}" dt="2022-10-17T01:10:14.661" v="4089" actId="14100"/>
        <pc:sldMkLst>
          <pc:docMk/>
          <pc:sldMk cId="1936362635" sldId="302"/>
        </pc:sldMkLst>
        <pc:spChg chg="add mod">
          <ac:chgData name="Baek SeoYun" userId="fd60aa8ab42b52c3" providerId="LiveId" clId="{CB639B17-F2F4-480E-B408-9F6F407884E1}" dt="2022-10-17T01:07:14.829" v="3909" actId="20577"/>
          <ac:spMkLst>
            <pc:docMk/>
            <pc:sldMk cId="1936362635" sldId="302"/>
            <ac:spMk id="36" creationId="{5AA33B7D-EC43-7FE0-3C40-DDEE63BF7111}"/>
          </ac:spMkLst>
        </pc:spChg>
        <pc:spChg chg="del">
          <ac:chgData name="Baek SeoYun" userId="fd60aa8ab42b52c3" providerId="LiveId" clId="{CB639B17-F2F4-480E-B408-9F6F407884E1}" dt="2022-10-17T01:03:32.061" v="3571" actId="478"/>
          <ac:spMkLst>
            <pc:docMk/>
            <pc:sldMk cId="1936362635" sldId="302"/>
            <ac:spMk id="38" creationId="{C1BBD6A5-1E92-0DBE-B719-9B9A1C63DE19}"/>
          </ac:spMkLst>
        </pc:spChg>
        <pc:spChg chg="del mod">
          <ac:chgData name="Baek SeoYun" userId="fd60aa8ab42b52c3" providerId="LiveId" clId="{CB639B17-F2F4-480E-B408-9F6F407884E1}" dt="2022-10-17T01:03:30.906" v="3570" actId="478"/>
          <ac:spMkLst>
            <pc:docMk/>
            <pc:sldMk cId="1936362635" sldId="302"/>
            <ac:spMk id="39" creationId="{8B7F31A1-A885-87DC-2BCC-15A58F90AAE8}"/>
          </ac:spMkLst>
        </pc:spChg>
        <pc:spChg chg="del">
          <ac:chgData name="Baek SeoYun" userId="fd60aa8ab42b52c3" providerId="LiveId" clId="{CB639B17-F2F4-480E-B408-9F6F407884E1}" dt="2022-10-17T01:03:28.540" v="3568" actId="478"/>
          <ac:spMkLst>
            <pc:docMk/>
            <pc:sldMk cId="1936362635" sldId="302"/>
            <ac:spMk id="40" creationId="{10EFAA24-D272-E278-CC10-2CEEA93B9D06}"/>
          </ac:spMkLst>
        </pc:spChg>
        <pc:spChg chg="mod">
          <ac:chgData name="Baek SeoYun" userId="fd60aa8ab42b52c3" providerId="LiveId" clId="{CB639B17-F2F4-480E-B408-9F6F407884E1}" dt="2022-10-17T01:10:14.661" v="4089" actId="14100"/>
          <ac:spMkLst>
            <pc:docMk/>
            <pc:sldMk cId="1936362635" sldId="302"/>
            <ac:spMk id="41" creationId="{EBFC6A61-31ED-A2D1-F18D-55C38CB2D636}"/>
          </ac:spMkLst>
        </pc:spChg>
        <pc:picChg chg="del">
          <ac:chgData name="Baek SeoYun" userId="fd60aa8ab42b52c3" providerId="LiveId" clId="{CB639B17-F2F4-480E-B408-9F6F407884E1}" dt="2022-10-17T01:03:26.328" v="3565" actId="478"/>
          <ac:picMkLst>
            <pc:docMk/>
            <pc:sldMk cId="1936362635" sldId="302"/>
            <ac:picMk id="33" creationId="{1560059F-6343-0A35-9BF8-BB9DC2391C20}"/>
          </ac:picMkLst>
        </pc:picChg>
        <pc:picChg chg="add mod modCrop">
          <ac:chgData name="Baek SeoYun" userId="fd60aa8ab42b52c3" providerId="LiveId" clId="{CB639B17-F2F4-480E-B408-9F6F407884E1}" dt="2022-10-17T01:04:26.332" v="3611" actId="14100"/>
          <ac:picMkLst>
            <pc:docMk/>
            <pc:sldMk cId="1936362635" sldId="302"/>
            <ac:picMk id="34" creationId="{81A154FF-31E5-AB5A-88B6-C17F5ECEE23A}"/>
          </ac:picMkLst>
        </pc:picChg>
        <pc:picChg chg="del">
          <ac:chgData name="Baek SeoYun" userId="fd60aa8ab42b52c3" providerId="LiveId" clId="{CB639B17-F2F4-480E-B408-9F6F407884E1}" dt="2022-10-17T01:03:26.876" v="3566" actId="478"/>
          <ac:picMkLst>
            <pc:docMk/>
            <pc:sldMk cId="1936362635" sldId="302"/>
            <ac:picMk id="35" creationId="{EA768A7B-BFD7-CF9A-D8B7-DA716FD637AE}"/>
          </ac:picMkLst>
        </pc:picChg>
        <pc:picChg chg="del">
          <ac:chgData name="Baek SeoYun" userId="fd60aa8ab42b52c3" providerId="LiveId" clId="{CB639B17-F2F4-480E-B408-9F6F407884E1}" dt="2022-10-17T01:03:27.351" v="3567" actId="478"/>
          <ac:picMkLst>
            <pc:docMk/>
            <pc:sldMk cId="1936362635" sldId="302"/>
            <ac:picMk id="37" creationId="{60873359-F127-92DD-8607-CA691307392A}"/>
          </ac:picMkLst>
        </pc:picChg>
      </pc:sldChg>
      <pc:sldChg chg="addSp delSp modSp add mod">
        <pc:chgData name="Baek SeoYun" userId="fd60aa8ab42b52c3" providerId="LiveId" clId="{CB639B17-F2F4-480E-B408-9F6F407884E1}" dt="2022-10-17T01:12:05.221" v="4095"/>
        <pc:sldMkLst>
          <pc:docMk/>
          <pc:sldMk cId="652697467" sldId="303"/>
        </pc:sldMkLst>
        <pc:spChg chg="mod">
          <ac:chgData name="Baek SeoYun" userId="fd60aa8ab42b52c3" providerId="LiveId" clId="{CB639B17-F2F4-480E-B408-9F6F407884E1}" dt="2022-10-17T01:09:52.467" v="4058"/>
          <ac:spMkLst>
            <pc:docMk/>
            <pc:sldMk cId="652697467" sldId="303"/>
            <ac:spMk id="36" creationId="{5AA33B7D-EC43-7FE0-3C40-DDEE63BF7111}"/>
          </ac:spMkLst>
        </pc:spChg>
        <pc:spChg chg="mod">
          <ac:chgData name="Baek SeoYun" userId="fd60aa8ab42b52c3" providerId="LiveId" clId="{CB639B17-F2F4-480E-B408-9F6F407884E1}" dt="2022-10-17T01:12:05.221" v="4095"/>
          <ac:spMkLst>
            <pc:docMk/>
            <pc:sldMk cId="652697467" sldId="303"/>
            <ac:spMk id="41" creationId="{EBFC6A61-31ED-A2D1-F18D-55C38CB2D636}"/>
          </ac:spMkLst>
        </pc:spChg>
        <pc:picChg chg="add mod modCrop">
          <ac:chgData name="Baek SeoYun" userId="fd60aa8ab42b52c3" providerId="LiveId" clId="{CB639B17-F2F4-480E-B408-9F6F407884E1}" dt="2022-10-17T01:08:35.150" v="3958" actId="14100"/>
          <ac:picMkLst>
            <pc:docMk/>
            <pc:sldMk cId="652697467" sldId="303"/>
            <ac:picMk id="33" creationId="{F0FDE54F-C8B2-C4BF-AC8B-6A520DD4AA8C}"/>
          </ac:picMkLst>
        </pc:picChg>
        <pc:picChg chg="del">
          <ac:chgData name="Baek SeoYun" userId="fd60aa8ab42b52c3" providerId="LiveId" clId="{CB639B17-F2F4-480E-B408-9F6F407884E1}" dt="2022-10-17T01:07:49.152" v="3947" actId="478"/>
          <ac:picMkLst>
            <pc:docMk/>
            <pc:sldMk cId="652697467" sldId="303"/>
            <ac:picMk id="34" creationId="{81A154FF-31E5-AB5A-88B6-C17F5ECEE23A}"/>
          </ac:picMkLst>
        </pc:picChg>
      </pc:sldChg>
      <pc:sldChg chg="addSp delSp modSp add mod">
        <pc:chgData name="Baek SeoYun" userId="fd60aa8ab42b52c3" providerId="LiveId" clId="{CB639B17-F2F4-480E-B408-9F6F407884E1}" dt="2022-10-17T01:16:44.002" v="4275" actId="1076"/>
        <pc:sldMkLst>
          <pc:docMk/>
          <pc:sldMk cId="1634422198" sldId="304"/>
        </pc:sldMkLst>
        <pc:spChg chg="del">
          <ac:chgData name="Baek SeoYun" userId="fd60aa8ab42b52c3" providerId="LiveId" clId="{CB639B17-F2F4-480E-B408-9F6F407884E1}" dt="2022-10-17T01:12:36.741" v="4106" actId="478"/>
          <ac:spMkLst>
            <pc:docMk/>
            <pc:sldMk cId="1634422198" sldId="304"/>
            <ac:spMk id="36" creationId="{5AA33B7D-EC43-7FE0-3C40-DDEE63BF7111}"/>
          </ac:spMkLst>
        </pc:spChg>
        <pc:spChg chg="add mod">
          <ac:chgData name="Baek SeoYun" userId="fd60aa8ab42b52c3" providerId="LiveId" clId="{CB639B17-F2F4-480E-B408-9F6F407884E1}" dt="2022-10-17T01:14:53.703" v="4249" actId="1582"/>
          <ac:spMkLst>
            <pc:docMk/>
            <pc:sldMk cId="1634422198" sldId="304"/>
            <ac:spMk id="38" creationId="{3CD68997-1008-7C38-09DA-F40D655195F5}"/>
          </ac:spMkLst>
        </pc:spChg>
        <pc:spChg chg="add mod">
          <ac:chgData name="Baek SeoYun" userId="fd60aa8ab42b52c3" providerId="LiveId" clId="{CB639B17-F2F4-480E-B408-9F6F407884E1}" dt="2022-10-17T01:15:01.026" v="4251" actId="1076"/>
          <ac:spMkLst>
            <pc:docMk/>
            <pc:sldMk cId="1634422198" sldId="304"/>
            <ac:spMk id="39" creationId="{59C8382B-1FD4-C1B2-72AF-BDE2A1AD126F}"/>
          </ac:spMkLst>
        </pc:spChg>
        <pc:spChg chg="mod">
          <ac:chgData name="Baek SeoYun" userId="fd60aa8ab42b52c3" providerId="LiveId" clId="{CB639B17-F2F4-480E-B408-9F6F407884E1}" dt="2022-10-17T01:14:23.218" v="4245" actId="14100"/>
          <ac:spMkLst>
            <pc:docMk/>
            <pc:sldMk cId="1634422198" sldId="304"/>
            <ac:spMk id="41" creationId="{EBFC6A61-31ED-A2D1-F18D-55C38CB2D636}"/>
          </ac:spMkLst>
        </pc:spChg>
        <pc:spChg chg="add mod">
          <ac:chgData name="Baek SeoYun" userId="fd60aa8ab42b52c3" providerId="LiveId" clId="{CB639B17-F2F4-480E-B408-9F6F407884E1}" dt="2022-10-17T01:16:44.002" v="4275" actId="1076"/>
          <ac:spMkLst>
            <pc:docMk/>
            <pc:sldMk cId="1634422198" sldId="304"/>
            <ac:spMk id="44" creationId="{F7B4CCF2-5543-73CA-1151-CCF94C0E58BF}"/>
          </ac:spMkLst>
        </pc:spChg>
        <pc:picChg chg="del">
          <ac:chgData name="Baek SeoYun" userId="fd60aa8ab42b52c3" providerId="LiveId" clId="{CB639B17-F2F4-480E-B408-9F6F407884E1}" dt="2022-10-17T01:12:09.701" v="4097" actId="478"/>
          <ac:picMkLst>
            <pc:docMk/>
            <pc:sldMk cId="1634422198" sldId="304"/>
            <ac:picMk id="33" creationId="{F0FDE54F-C8B2-C4BF-AC8B-6A520DD4AA8C}"/>
          </ac:picMkLst>
        </pc:picChg>
        <pc:picChg chg="add mod modCrop">
          <ac:chgData name="Baek SeoYun" userId="fd60aa8ab42b52c3" providerId="LiveId" clId="{CB639B17-F2F4-480E-B408-9F6F407884E1}" dt="2022-10-17T01:13:17.149" v="4119" actId="14100"/>
          <ac:picMkLst>
            <pc:docMk/>
            <pc:sldMk cId="1634422198" sldId="304"/>
            <ac:picMk id="34" creationId="{8EC6D4FB-DF3E-2DD4-D1F9-6DFA6BEF216F}"/>
          </ac:picMkLst>
        </pc:picChg>
        <pc:picChg chg="add mod modCrop">
          <ac:chgData name="Baek SeoYun" userId="fd60aa8ab42b52c3" providerId="LiveId" clId="{CB639B17-F2F4-480E-B408-9F6F407884E1}" dt="2022-10-17T01:13:22.370" v="4121" actId="1076"/>
          <ac:picMkLst>
            <pc:docMk/>
            <pc:sldMk cId="1634422198" sldId="304"/>
            <ac:picMk id="37" creationId="{46C3EAC2-97E6-6F05-6386-303CD8E42B11}"/>
          </ac:picMkLst>
        </pc:picChg>
        <pc:cxnChg chg="add mod">
          <ac:chgData name="Baek SeoYun" userId="fd60aa8ab42b52c3" providerId="LiveId" clId="{CB639B17-F2F4-480E-B408-9F6F407884E1}" dt="2022-10-17T01:16:21.564" v="4260" actId="1582"/>
          <ac:cxnSpMkLst>
            <pc:docMk/>
            <pc:sldMk cId="1634422198" sldId="304"/>
            <ac:cxnSpMk id="42" creationId="{2DB8E757-21FD-5E26-2F4F-BFAFA945BA82}"/>
          </ac:cxnSpMkLst>
        </pc:cxnChg>
        <pc:cxnChg chg="add mod">
          <ac:chgData name="Baek SeoYun" userId="fd60aa8ab42b52c3" providerId="LiveId" clId="{CB639B17-F2F4-480E-B408-9F6F407884E1}" dt="2022-10-17T01:16:29.202" v="4266" actId="1036"/>
          <ac:cxnSpMkLst>
            <pc:docMk/>
            <pc:sldMk cId="1634422198" sldId="304"/>
            <ac:cxnSpMk id="43" creationId="{F1FC6A1A-C9EF-3BBE-90A2-60218D694A98}"/>
          </ac:cxnSpMkLst>
        </pc:cxnChg>
      </pc:sldChg>
      <pc:sldChg chg="addSp delSp modSp add mod modAnim">
        <pc:chgData name="Baek SeoYun" userId="fd60aa8ab42b52c3" providerId="LiveId" clId="{CB639B17-F2F4-480E-B408-9F6F407884E1}" dt="2022-10-17T01:23:43.412" v="4530" actId="1037"/>
        <pc:sldMkLst>
          <pc:docMk/>
          <pc:sldMk cId="742316193" sldId="305"/>
        </pc:sldMkLst>
        <pc:spChg chg="del">
          <ac:chgData name="Baek SeoYun" userId="fd60aa8ab42b52c3" providerId="LiveId" clId="{CB639B17-F2F4-480E-B408-9F6F407884E1}" dt="2022-10-17T01:18:28.641" v="4279" actId="478"/>
          <ac:spMkLst>
            <pc:docMk/>
            <pc:sldMk cId="742316193" sldId="305"/>
            <ac:spMk id="38" creationId="{3CD68997-1008-7C38-09DA-F40D655195F5}"/>
          </ac:spMkLst>
        </pc:spChg>
        <pc:spChg chg="del">
          <ac:chgData name="Baek SeoYun" userId="fd60aa8ab42b52c3" providerId="LiveId" clId="{CB639B17-F2F4-480E-B408-9F6F407884E1}" dt="2022-10-17T01:18:29.316" v="4280" actId="478"/>
          <ac:spMkLst>
            <pc:docMk/>
            <pc:sldMk cId="742316193" sldId="305"/>
            <ac:spMk id="39" creationId="{59C8382B-1FD4-C1B2-72AF-BDE2A1AD126F}"/>
          </ac:spMkLst>
        </pc:spChg>
        <pc:spChg chg="mod">
          <ac:chgData name="Baek SeoYun" userId="fd60aa8ab42b52c3" providerId="LiveId" clId="{CB639B17-F2F4-480E-B408-9F6F407884E1}" dt="2022-10-17T01:18:56.885" v="4318" actId="20577"/>
          <ac:spMkLst>
            <pc:docMk/>
            <pc:sldMk cId="742316193" sldId="305"/>
            <ac:spMk id="41" creationId="{EBFC6A61-31ED-A2D1-F18D-55C38CB2D636}"/>
          </ac:spMkLst>
        </pc:spChg>
        <pc:spChg chg="del">
          <ac:chgData name="Baek SeoYun" userId="fd60aa8ab42b52c3" providerId="LiveId" clId="{CB639B17-F2F4-480E-B408-9F6F407884E1}" dt="2022-10-17T01:18:31.339" v="4282" actId="478"/>
          <ac:spMkLst>
            <pc:docMk/>
            <pc:sldMk cId="742316193" sldId="305"/>
            <ac:spMk id="44" creationId="{F7B4CCF2-5543-73CA-1151-CCF94C0E58BF}"/>
          </ac:spMkLst>
        </pc:spChg>
        <pc:picChg chg="add mod modCrop">
          <ac:chgData name="Baek SeoYun" userId="fd60aa8ab42b52c3" providerId="LiveId" clId="{CB639B17-F2F4-480E-B408-9F6F407884E1}" dt="2022-10-17T01:23:08.997" v="4406" actId="1037"/>
          <ac:picMkLst>
            <pc:docMk/>
            <pc:sldMk cId="742316193" sldId="305"/>
            <ac:picMk id="33" creationId="{95713782-FDCB-4B04-C404-C194CCB89ADD}"/>
          </ac:picMkLst>
        </pc:picChg>
        <pc:picChg chg="del">
          <ac:chgData name="Baek SeoYun" userId="fd60aa8ab42b52c3" providerId="LiveId" clId="{CB639B17-F2F4-480E-B408-9F6F407884E1}" dt="2022-10-17T01:18:26.927" v="4277" actId="478"/>
          <ac:picMkLst>
            <pc:docMk/>
            <pc:sldMk cId="742316193" sldId="305"/>
            <ac:picMk id="34" creationId="{8EC6D4FB-DF3E-2DD4-D1F9-6DFA6BEF216F}"/>
          </ac:picMkLst>
        </pc:picChg>
        <pc:picChg chg="add mod modCrop">
          <ac:chgData name="Baek SeoYun" userId="fd60aa8ab42b52c3" providerId="LiveId" clId="{CB639B17-F2F4-480E-B408-9F6F407884E1}" dt="2022-10-17T01:23:33.371" v="4486" actId="1038"/>
          <ac:picMkLst>
            <pc:docMk/>
            <pc:sldMk cId="742316193" sldId="305"/>
            <ac:picMk id="36" creationId="{6EAE7DC7-EC69-9211-493C-DA6EADFA98DC}"/>
          </ac:picMkLst>
        </pc:picChg>
        <pc:picChg chg="del">
          <ac:chgData name="Baek SeoYun" userId="fd60aa8ab42b52c3" providerId="LiveId" clId="{CB639B17-F2F4-480E-B408-9F6F407884E1}" dt="2022-10-17T01:18:27.556" v="4278" actId="478"/>
          <ac:picMkLst>
            <pc:docMk/>
            <pc:sldMk cId="742316193" sldId="305"/>
            <ac:picMk id="37" creationId="{46C3EAC2-97E6-6F05-6386-303CD8E42B11}"/>
          </ac:picMkLst>
        </pc:picChg>
        <pc:picChg chg="add mod modCrop">
          <ac:chgData name="Baek SeoYun" userId="fd60aa8ab42b52c3" providerId="LiveId" clId="{CB639B17-F2F4-480E-B408-9F6F407884E1}" dt="2022-10-17T01:23:43.412" v="4530" actId="1037"/>
          <ac:picMkLst>
            <pc:docMk/>
            <pc:sldMk cId="742316193" sldId="305"/>
            <ac:picMk id="45" creationId="{5219C940-E970-8643-60CD-29C1F5E72723}"/>
          </ac:picMkLst>
        </pc:picChg>
        <pc:cxnChg chg="del mod">
          <ac:chgData name="Baek SeoYun" userId="fd60aa8ab42b52c3" providerId="LiveId" clId="{CB639B17-F2F4-480E-B408-9F6F407884E1}" dt="2022-10-17T01:18:30.007" v="4281" actId="478"/>
          <ac:cxnSpMkLst>
            <pc:docMk/>
            <pc:sldMk cId="742316193" sldId="305"/>
            <ac:cxnSpMk id="42" creationId="{2DB8E757-21FD-5E26-2F4F-BFAFA945BA82}"/>
          </ac:cxnSpMkLst>
        </pc:cxnChg>
        <pc:cxnChg chg="del">
          <ac:chgData name="Baek SeoYun" userId="fd60aa8ab42b52c3" providerId="LiveId" clId="{CB639B17-F2F4-480E-B408-9F6F407884E1}" dt="2022-10-17T01:18:32.039" v="4283" actId="478"/>
          <ac:cxnSpMkLst>
            <pc:docMk/>
            <pc:sldMk cId="742316193" sldId="305"/>
            <ac:cxnSpMk id="43" creationId="{F1FC6A1A-C9EF-3BBE-90A2-60218D694A98}"/>
          </ac:cxnSpMkLst>
        </pc:cxnChg>
      </pc:sldChg>
      <pc:sldChg chg="add">
        <pc:chgData name="Baek SeoYun" userId="fd60aa8ab42b52c3" providerId="LiveId" clId="{CB639B17-F2F4-480E-B408-9F6F407884E1}" dt="2022-10-17T01:50:40.186" v="4581"/>
        <pc:sldMkLst>
          <pc:docMk/>
          <pc:sldMk cId="2687594824" sldId="30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3290C-F16A-45F0-81B2-4DE28627EA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C9D073-4B1A-4730-9E39-C80FC834D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EC1B03-3F84-40B9-926B-249DA591E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38DF-60A3-478F-9DDE-E65F6DB377A6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BF4F8D-A8BD-4594-8247-2B902A852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BF8F2-7B0E-4019-A146-08112CB9F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9817-7312-48AA-8152-19BA16947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770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EB536-ABD3-42A0-ADE1-9C9270410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5D548E-1BC8-4CE5-9124-F7168BF17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A19B86-3C3A-4FDF-85F3-A6A060E90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0B4483-9CF2-4E96-9A56-DD8DCD39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38DF-60A3-478F-9DDE-E65F6DB377A6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D5BCC6-55D9-4BCD-9A96-E1F31465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5BA71E-6904-4F40-BA29-DECF5E129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9817-7312-48AA-8152-19BA16947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493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97A09-5515-4BE0-AB47-1BB07A524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0A6685-DEE9-439C-85D2-7E8F282FE7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A9C4D8-BB78-4F52-8481-F990EDB33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E4FF5C-280C-4BD0-9543-1512D39B0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38DF-60A3-478F-9DDE-E65F6DB377A6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0253EC-8A40-4A9C-8733-B801E2C6A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88AA6-E5B6-41F1-8C20-55F6BF0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9817-7312-48AA-8152-19BA16947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964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80FE59-97BC-40F4-8746-846251C8E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0D1066-B8BB-4EA3-A940-74918407B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9E8E5D-E9DA-47C3-84F9-DD028E5B9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38DF-60A3-478F-9DDE-E65F6DB377A6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5C7AB-92A0-4AF6-820B-CDDE6137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C488DE-59F4-4026-A2C3-7A64317E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9817-7312-48AA-8152-19BA16947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248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073809-4982-49CC-9BE3-619C3CE07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291590-A676-4060-BCC1-C36BA5582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47FB7D-6E37-467B-A205-5C3CA7DD4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38DF-60A3-478F-9DDE-E65F6DB377A6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D6FC79-B08D-4B43-B286-7287B9968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14A6E8-6B53-4616-A8D0-23B11FE7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9817-7312-48AA-8152-19BA16947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01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9EC9C-1063-4517-BCAE-1C28B840F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74A801-B43F-464F-8B0A-53CAE0E36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E44A6-BD81-44EA-B089-F903AECC5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38DF-60A3-478F-9DDE-E65F6DB377A6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D16F30-F39C-4DF0-AD2F-C38F064E0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D94EA8-2E00-4437-8751-43FF1D02B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9817-7312-48AA-8152-19BA16947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20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850BA8-EC2E-4BC9-BD2C-365D8E88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B797A5-302B-4C1A-9F78-E987CEC41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E736A0-D38F-4131-A99F-EE7E9535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38DF-60A3-478F-9DDE-E65F6DB377A6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0BD0C1-A7CC-434B-A5B7-0E7F9EAD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5F6F5-33F5-4458-910A-9DFAE796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9817-7312-48AA-8152-19BA16947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788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6FCC7-1741-4977-8AAB-4A3D54FC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2BB389-52B2-4753-B87E-F0988FB0B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29214A-EA57-4E6A-B8BB-7C3E640A0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6848AE-8310-4771-8FFB-BDB688C9F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38DF-60A3-478F-9DDE-E65F6DB377A6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9C48DF-12EE-4FFA-A20F-8179EA46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5CEAC3-4F49-4961-AC8B-C2D44C67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9817-7312-48AA-8152-19BA16947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999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C2347-D261-4CE1-B581-51DE50F88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FAC09E-00E5-40F4-A483-209C4CA51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152720-8900-46E4-940B-5D5CBD6E5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FC5ED5-6A19-4C69-93F1-BE24F74635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6442DF-9E96-4E7E-890C-A6FEBBA35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7FFECE-CE10-46C6-A566-4485E09C4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38DF-60A3-478F-9DDE-E65F6DB377A6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0E1443-ABAA-4AAD-B616-9CFF9B895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EC0F65-4AC2-4351-BA6A-F4ACEFCE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9817-7312-48AA-8152-19BA16947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218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31AA0-14C7-4299-ACA1-3776AF99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6A7C95-E2AF-4106-B4CF-8B0EF186D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38DF-60A3-478F-9DDE-E65F6DB377A6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F1113C-0711-4941-B805-5DC67CCBA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64ABFE-9320-4CF0-9C7E-CCE1D63E8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9817-7312-48AA-8152-19BA16947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9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FA8DFE-CDE2-4FBF-B505-F0FF6A0CC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38DF-60A3-478F-9DDE-E65F6DB377A6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22165B-13DA-4CF9-BC0A-878B54AC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6625B0-C311-4E8D-8E91-6961DCC8E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9817-7312-48AA-8152-19BA1694704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50AFC-B112-40FD-8959-75975A0B93F8}"/>
              </a:ext>
            </a:extLst>
          </p:cNvPr>
          <p:cNvSpPr txBox="1"/>
          <p:nvPr userDrawn="1"/>
        </p:nvSpPr>
        <p:spPr>
          <a:xfrm>
            <a:off x="10015001" y="6502160"/>
            <a:ext cx="21964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044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FA8DFE-CDE2-4FBF-B505-F0FF6A0CC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38DF-60A3-478F-9DDE-E65F6DB377A6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22165B-13DA-4CF9-BC0A-878B54AC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6625B0-C311-4E8D-8E91-6961DCC8E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9817-7312-48AA-8152-19BA1694704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50AFC-B112-40FD-8959-75975A0B93F8}"/>
              </a:ext>
            </a:extLst>
          </p:cNvPr>
          <p:cNvSpPr txBox="1"/>
          <p:nvPr userDrawn="1"/>
        </p:nvSpPr>
        <p:spPr>
          <a:xfrm>
            <a:off x="10015001" y="6502160"/>
            <a:ext cx="21964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507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E536F9-7C92-48B8-88EF-E8EA308D28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" y="3271"/>
            <a:ext cx="12185664" cy="6854436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FA8DFE-CDE2-4FBF-B505-F0FF6A0CC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38DF-60A3-478F-9DDE-E65F6DB377A6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22165B-13DA-4CF9-BC0A-878B54AC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6625B0-C311-4E8D-8E91-6961DCC8E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9817-7312-48AA-8152-19BA1694704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50AFC-B112-40FD-8959-75975A0B93F8}"/>
              </a:ext>
            </a:extLst>
          </p:cNvPr>
          <p:cNvSpPr txBox="1"/>
          <p:nvPr userDrawn="1"/>
        </p:nvSpPr>
        <p:spPr>
          <a:xfrm>
            <a:off x="10015001" y="6502160"/>
            <a:ext cx="21964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274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F64A0E-E64A-402F-9E54-3567C3E47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03911A-456D-4824-A32B-B27A7FAAD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46EE0E-DA2A-4F93-8CE0-9EB756A9C0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F38DF-60A3-478F-9DDE-E65F6DB377A6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2F4081-D286-49EF-AA82-77E249348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68ED41-EECB-4B58-AA13-0775E21AC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C9817-7312-48AA-8152-19BA16947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1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ha.go.kr/cha/SearchKindOpenapiDt.do?ccbaKdcd=11&amp;ccbaAsno=01010000&amp;ccbaCtcd=25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A58C7A-1052-4771-8E7A-A3304C7D8C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790" y="107719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B0983D5-18ED-43DA-AC5C-06A0459B01D5}"/>
              </a:ext>
            </a:extLst>
          </p:cNvPr>
          <p:cNvCxnSpPr/>
          <p:nvPr/>
        </p:nvCxnSpPr>
        <p:spPr>
          <a:xfrm>
            <a:off x="266700" y="444500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E61CB9-BA7D-4E91-9B75-F82E58A8D635}"/>
              </a:ext>
            </a:extLst>
          </p:cNvPr>
          <p:cNvCxnSpPr/>
          <p:nvPr/>
        </p:nvCxnSpPr>
        <p:spPr>
          <a:xfrm>
            <a:off x="419100" y="495300"/>
            <a:ext cx="12573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4876EB7-5FC3-47A0-856C-C6B6155DE263}"/>
              </a:ext>
            </a:extLst>
          </p:cNvPr>
          <p:cNvCxnSpPr>
            <a:cxnSpLocks/>
          </p:cNvCxnSpPr>
          <p:nvPr/>
        </p:nvCxnSpPr>
        <p:spPr>
          <a:xfrm rot="5400000">
            <a:off x="-209550" y="628650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DB3AD6-9D83-40EB-BA22-F3BAB8C80807}"/>
              </a:ext>
            </a:extLst>
          </p:cNvPr>
          <p:cNvCxnSpPr>
            <a:cxnSpLocks/>
          </p:cNvCxnSpPr>
          <p:nvPr/>
        </p:nvCxnSpPr>
        <p:spPr>
          <a:xfrm rot="5400000">
            <a:off x="-165100" y="850900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5A78FAD-EEEC-45F2-8BED-0C0B5DD0D96D}"/>
              </a:ext>
            </a:extLst>
          </p:cNvPr>
          <p:cNvCxnSpPr/>
          <p:nvPr/>
        </p:nvCxnSpPr>
        <p:spPr>
          <a:xfrm>
            <a:off x="381000" y="949325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331BA48-725F-4E1C-BB02-5BC54A4A36C2}"/>
              </a:ext>
            </a:extLst>
          </p:cNvPr>
          <p:cNvCxnSpPr/>
          <p:nvPr/>
        </p:nvCxnSpPr>
        <p:spPr>
          <a:xfrm>
            <a:off x="342900" y="1000125"/>
            <a:ext cx="12573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B948E-0F68-45A1-9C44-64C6256E5896}"/>
              </a:ext>
            </a:extLst>
          </p:cNvPr>
          <p:cNvCxnSpPr>
            <a:cxnSpLocks/>
          </p:cNvCxnSpPr>
          <p:nvPr/>
        </p:nvCxnSpPr>
        <p:spPr>
          <a:xfrm rot="5400000">
            <a:off x="266700" y="1028699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D65EE82-DAD3-45AF-926C-68C992365F2B}"/>
              </a:ext>
            </a:extLst>
          </p:cNvPr>
          <p:cNvCxnSpPr>
            <a:cxnSpLocks/>
          </p:cNvCxnSpPr>
          <p:nvPr/>
        </p:nvCxnSpPr>
        <p:spPr>
          <a:xfrm rot="5400000">
            <a:off x="203200" y="825500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721951-3EFD-4192-B096-E8AB352EDF5C}"/>
              </a:ext>
            </a:extLst>
          </p:cNvPr>
          <p:cNvCxnSpPr/>
          <p:nvPr/>
        </p:nvCxnSpPr>
        <p:spPr>
          <a:xfrm>
            <a:off x="266700" y="1473200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F255AE4-C04D-45EA-94D2-74E5798A9C63}"/>
              </a:ext>
            </a:extLst>
          </p:cNvPr>
          <p:cNvCxnSpPr/>
          <p:nvPr/>
        </p:nvCxnSpPr>
        <p:spPr>
          <a:xfrm>
            <a:off x="419100" y="1524000"/>
            <a:ext cx="12573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78F2169-5E7C-4816-B4B4-563203C05D6D}"/>
              </a:ext>
            </a:extLst>
          </p:cNvPr>
          <p:cNvCxnSpPr>
            <a:cxnSpLocks/>
          </p:cNvCxnSpPr>
          <p:nvPr/>
        </p:nvCxnSpPr>
        <p:spPr>
          <a:xfrm rot="5400000">
            <a:off x="-209550" y="1657350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B9BEE6D-D1A5-4531-9622-2A181DCB3E73}"/>
              </a:ext>
            </a:extLst>
          </p:cNvPr>
          <p:cNvCxnSpPr>
            <a:cxnSpLocks/>
          </p:cNvCxnSpPr>
          <p:nvPr/>
        </p:nvCxnSpPr>
        <p:spPr>
          <a:xfrm rot="5400000">
            <a:off x="-165100" y="1879600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01BA460-B42F-4B17-AA3B-E33CDEEF0ABA}"/>
              </a:ext>
            </a:extLst>
          </p:cNvPr>
          <p:cNvCxnSpPr/>
          <p:nvPr/>
        </p:nvCxnSpPr>
        <p:spPr>
          <a:xfrm>
            <a:off x="381000" y="2009775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E95E0E-64FA-4C5E-AC42-3FF11891FA3A}"/>
              </a:ext>
            </a:extLst>
          </p:cNvPr>
          <p:cNvCxnSpPr/>
          <p:nvPr/>
        </p:nvCxnSpPr>
        <p:spPr>
          <a:xfrm>
            <a:off x="342900" y="2051050"/>
            <a:ext cx="12573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C79142F-214E-4776-A697-2655B8F539B3}"/>
              </a:ext>
            </a:extLst>
          </p:cNvPr>
          <p:cNvCxnSpPr>
            <a:cxnSpLocks/>
          </p:cNvCxnSpPr>
          <p:nvPr/>
        </p:nvCxnSpPr>
        <p:spPr>
          <a:xfrm rot="5400000">
            <a:off x="266700" y="2031999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536B60-F7A0-4F7A-8B4C-DB66637EB65D}"/>
              </a:ext>
            </a:extLst>
          </p:cNvPr>
          <p:cNvCxnSpPr>
            <a:cxnSpLocks/>
          </p:cNvCxnSpPr>
          <p:nvPr/>
        </p:nvCxnSpPr>
        <p:spPr>
          <a:xfrm rot="5400000">
            <a:off x="203200" y="1854200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85137A2-3859-4B8A-B829-D32DFF45D743}"/>
              </a:ext>
            </a:extLst>
          </p:cNvPr>
          <p:cNvCxnSpPr/>
          <p:nvPr/>
        </p:nvCxnSpPr>
        <p:spPr>
          <a:xfrm>
            <a:off x="266700" y="2473325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3B1F0B4-9844-436F-8456-D252917C6B48}"/>
              </a:ext>
            </a:extLst>
          </p:cNvPr>
          <p:cNvSpPr txBox="1"/>
          <p:nvPr/>
        </p:nvSpPr>
        <p:spPr>
          <a:xfrm>
            <a:off x="455858" y="539235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094B7F-BC50-4578-A578-DFDC55B14043}"/>
              </a:ext>
            </a:extLst>
          </p:cNvPr>
          <p:cNvSpPr txBox="1"/>
          <p:nvPr/>
        </p:nvSpPr>
        <p:spPr>
          <a:xfrm>
            <a:off x="532058" y="1054644"/>
            <a:ext cx="25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45B0E8-68CE-48F2-BAEB-C23D45A4AF6C}"/>
              </a:ext>
            </a:extLst>
          </p:cNvPr>
          <p:cNvSpPr txBox="1"/>
          <p:nvPr/>
        </p:nvSpPr>
        <p:spPr>
          <a:xfrm>
            <a:off x="532058" y="1570053"/>
            <a:ext cx="25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9B13B9-DAE4-4F51-8F24-A7A83B5E2FCC}"/>
              </a:ext>
            </a:extLst>
          </p:cNvPr>
          <p:cNvSpPr txBox="1"/>
          <p:nvPr/>
        </p:nvSpPr>
        <p:spPr>
          <a:xfrm>
            <a:off x="532058" y="2085461"/>
            <a:ext cx="25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문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C506E63-AC92-4288-93A2-72362DE4DED0}"/>
              </a:ext>
            </a:extLst>
          </p:cNvPr>
          <p:cNvCxnSpPr/>
          <p:nvPr/>
        </p:nvCxnSpPr>
        <p:spPr>
          <a:xfrm>
            <a:off x="198683" y="2517775"/>
            <a:ext cx="12573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E3506E2-D36D-4FE1-A92F-0DDDFC217461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38972D9-9A2B-4FDE-B319-19A30F2EBBC3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1E61CBE-37D4-4105-A153-B9A4E471900F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06FCE8A-C2B9-4A7C-BD79-619D068E809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6F8222D-6FE3-4C2A-A115-0EC473230145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C2178D8-1423-468F-8609-DC05CB5BAD8F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26B918-250E-44F0-A0B0-2934A8213C2E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1BB5CB7-1DD3-4ADF-8E57-D79DBA0291B0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51A9710-0240-4438-A0E4-2AE438CC34A7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67A727D-AC8B-4F8F-9D50-BF78FCC4A413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3DBF80-CD6E-44C5-AA0F-A689ED0C32D9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92A78B4-13FC-45C9-B6A2-4C9084B43C72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2F3A947-9602-4B45-A81E-3BBC31659110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B8D751E-1B00-4998-98CA-05CEFB0DBD69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DDF0F7E-20A2-47A1-ACF3-62DC2F527819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EB0E919-3BD6-4702-9E4C-50F8BCBFBD24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724F8B6-1F67-48AC-8F42-A1A0A2304BA6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49A0614-20D8-4293-9C9A-8136BDA7A1CA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29471FA-F034-431E-B3F2-CD3FA7F1DC9C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9FCBCF2-724C-4AB2-9658-9283B6129CA3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A4D5203-6764-4B84-B253-954D14FC564A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6151E81-0D7E-4154-B681-BC29EA16BE3D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E61E753-3360-48B0-84A1-F7F243385E7C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E326252-B426-4485-85D3-38905380C2A2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78B14A2-E2FB-4C94-B3BC-CA5E0C188F3F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C89E77A-0ABD-4BF3-BA9B-F6E106D0A7C8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F913A83-4C3E-4E36-91FF-BCA6C34CF437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B47583B-CFDE-4BE2-8B2B-80B5CA1D431D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597E5D8-FD56-D29F-391B-F900EDA9A196}"/>
              </a:ext>
            </a:extLst>
          </p:cNvPr>
          <p:cNvCxnSpPr>
            <a:cxnSpLocks/>
          </p:cNvCxnSpPr>
          <p:nvPr/>
        </p:nvCxnSpPr>
        <p:spPr>
          <a:xfrm rot="5400000">
            <a:off x="-209550" y="2679700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B79DCD8-A553-60C1-0D3D-5D289B67C54E}"/>
              </a:ext>
            </a:extLst>
          </p:cNvPr>
          <p:cNvCxnSpPr>
            <a:cxnSpLocks/>
          </p:cNvCxnSpPr>
          <p:nvPr/>
        </p:nvCxnSpPr>
        <p:spPr>
          <a:xfrm rot="5400000">
            <a:off x="-165100" y="2898777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75A6797-67E9-84FC-E075-7E57134BF3B2}"/>
              </a:ext>
            </a:extLst>
          </p:cNvPr>
          <p:cNvCxnSpPr>
            <a:cxnSpLocks/>
          </p:cNvCxnSpPr>
          <p:nvPr/>
        </p:nvCxnSpPr>
        <p:spPr>
          <a:xfrm rot="5400000">
            <a:off x="266700" y="3083443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CF5BD0D-1B3A-A18B-F795-DE07872C618C}"/>
              </a:ext>
            </a:extLst>
          </p:cNvPr>
          <p:cNvCxnSpPr>
            <a:cxnSpLocks/>
          </p:cNvCxnSpPr>
          <p:nvPr/>
        </p:nvCxnSpPr>
        <p:spPr>
          <a:xfrm rot="5400000">
            <a:off x="198296" y="2898777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760AF7-33B2-D259-7B69-879D317F96B6}"/>
              </a:ext>
            </a:extLst>
          </p:cNvPr>
          <p:cNvCxnSpPr/>
          <p:nvPr/>
        </p:nvCxnSpPr>
        <p:spPr>
          <a:xfrm>
            <a:off x="342900" y="2898777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6A4C68A-CC2C-26E5-1D17-EC184FFB9180}"/>
              </a:ext>
            </a:extLst>
          </p:cNvPr>
          <p:cNvCxnSpPr/>
          <p:nvPr/>
        </p:nvCxnSpPr>
        <p:spPr>
          <a:xfrm>
            <a:off x="254727" y="2938555"/>
            <a:ext cx="12573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1216A0-465E-7E3D-319C-5033F08F55A1}"/>
              </a:ext>
            </a:extLst>
          </p:cNvPr>
          <p:cNvSpPr txBox="1"/>
          <p:nvPr/>
        </p:nvSpPr>
        <p:spPr>
          <a:xfrm>
            <a:off x="530154" y="2534156"/>
            <a:ext cx="25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13194C-E5DA-CD0A-F9CE-F8F801EC9C14}"/>
              </a:ext>
            </a:extLst>
          </p:cNvPr>
          <p:cNvSpPr txBox="1"/>
          <p:nvPr/>
        </p:nvSpPr>
        <p:spPr>
          <a:xfrm>
            <a:off x="530154" y="3008559"/>
            <a:ext cx="25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재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A03A013-059D-19ED-9A8B-23F236F0119C}"/>
              </a:ext>
            </a:extLst>
          </p:cNvPr>
          <p:cNvCxnSpPr>
            <a:cxnSpLocks/>
          </p:cNvCxnSpPr>
          <p:nvPr/>
        </p:nvCxnSpPr>
        <p:spPr>
          <a:xfrm rot="5400000">
            <a:off x="6924320" y="4244620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2EB0AFF-C2DE-E255-A45A-DB3A70B098AE}"/>
              </a:ext>
            </a:extLst>
          </p:cNvPr>
          <p:cNvCxnSpPr>
            <a:cxnSpLocks/>
          </p:cNvCxnSpPr>
          <p:nvPr/>
        </p:nvCxnSpPr>
        <p:spPr>
          <a:xfrm rot="5400000">
            <a:off x="6970434" y="4460815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C96CE44-F0DF-D21C-8497-68A36E942C1E}"/>
              </a:ext>
            </a:extLst>
          </p:cNvPr>
          <p:cNvCxnSpPr>
            <a:cxnSpLocks/>
          </p:cNvCxnSpPr>
          <p:nvPr/>
        </p:nvCxnSpPr>
        <p:spPr>
          <a:xfrm>
            <a:off x="7358915" y="4008467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5E437D9-0812-5EEB-AB09-7F4EB1989D62}"/>
              </a:ext>
            </a:extLst>
          </p:cNvPr>
          <p:cNvCxnSpPr>
            <a:cxnSpLocks/>
          </p:cNvCxnSpPr>
          <p:nvPr/>
        </p:nvCxnSpPr>
        <p:spPr>
          <a:xfrm>
            <a:off x="7469865" y="4059264"/>
            <a:ext cx="12573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C30A4C6-E19C-2515-99F6-C619FA74DB1D}"/>
              </a:ext>
            </a:extLst>
          </p:cNvPr>
          <p:cNvCxnSpPr>
            <a:cxnSpLocks/>
          </p:cNvCxnSpPr>
          <p:nvPr/>
        </p:nvCxnSpPr>
        <p:spPr>
          <a:xfrm>
            <a:off x="7466493" y="4460815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E65A93-EFFB-E6B8-1C9C-94F4C50C0396}"/>
              </a:ext>
            </a:extLst>
          </p:cNvPr>
          <p:cNvCxnSpPr>
            <a:cxnSpLocks/>
          </p:cNvCxnSpPr>
          <p:nvPr/>
        </p:nvCxnSpPr>
        <p:spPr>
          <a:xfrm>
            <a:off x="7432504" y="4507499"/>
            <a:ext cx="12573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3411DC9-3F45-8649-C847-0DFF259412D9}"/>
              </a:ext>
            </a:extLst>
          </p:cNvPr>
          <p:cNvCxnSpPr>
            <a:cxnSpLocks/>
          </p:cNvCxnSpPr>
          <p:nvPr/>
        </p:nvCxnSpPr>
        <p:spPr>
          <a:xfrm rot="5400000">
            <a:off x="7363972" y="4333603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52C3F59-89F7-6F21-DA15-6EC978D2202F}"/>
              </a:ext>
            </a:extLst>
          </p:cNvPr>
          <p:cNvCxnSpPr>
            <a:cxnSpLocks/>
          </p:cNvCxnSpPr>
          <p:nvPr/>
        </p:nvCxnSpPr>
        <p:spPr>
          <a:xfrm rot="5400000">
            <a:off x="7414572" y="4516464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738DE85-868F-F72A-E535-46F4BD22079D}"/>
              </a:ext>
            </a:extLst>
          </p:cNvPr>
          <p:cNvCxnSpPr>
            <a:cxnSpLocks/>
          </p:cNvCxnSpPr>
          <p:nvPr/>
        </p:nvCxnSpPr>
        <p:spPr>
          <a:xfrm>
            <a:off x="7342854" y="4918095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80ACBA5-DCBD-D9FA-C952-C2244DEE5E0E}"/>
              </a:ext>
            </a:extLst>
          </p:cNvPr>
          <p:cNvCxnSpPr>
            <a:cxnSpLocks/>
          </p:cNvCxnSpPr>
          <p:nvPr/>
        </p:nvCxnSpPr>
        <p:spPr>
          <a:xfrm>
            <a:off x="7497850" y="4962253"/>
            <a:ext cx="12573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ADF1A20-FC21-3379-E7F7-D069DCA8A41B}"/>
              </a:ext>
            </a:extLst>
          </p:cNvPr>
          <p:cNvCxnSpPr>
            <a:cxnSpLocks/>
          </p:cNvCxnSpPr>
          <p:nvPr/>
        </p:nvCxnSpPr>
        <p:spPr>
          <a:xfrm rot="5400000">
            <a:off x="6929376" y="4925730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2403F98-33F5-CE00-39F6-6F3266A24FC4}"/>
              </a:ext>
            </a:extLst>
          </p:cNvPr>
          <p:cNvCxnSpPr>
            <a:cxnSpLocks/>
          </p:cNvCxnSpPr>
          <p:nvPr/>
        </p:nvCxnSpPr>
        <p:spPr>
          <a:xfrm rot="5400000">
            <a:off x="6970432" y="4696879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651662D-0C3D-D002-36AB-05B5A02B02F5}"/>
              </a:ext>
            </a:extLst>
          </p:cNvPr>
          <p:cNvCxnSpPr>
            <a:cxnSpLocks/>
          </p:cNvCxnSpPr>
          <p:nvPr/>
        </p:nvCxnSpPr>
        <p:spPr>
          <a:xfrm rot="5400000">
            <a:off x="7361453" y="5064800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AD7B475-6481-6F2B-A060-6A4DD642EB04}"/>
              </a:ext>
            </a:extLst>
          </p:cNvPr>
          <p:cNvCxnSpPr>
            <a:cxnSpLocks/>
          </p:cNvCxnSpPr>
          <p:nvPr/>
        </p:nvCxnSpPr>
        <p:spPr>
          <a:xfrm rot="5400000">
            <a:off x="7413933" y="5319340"/>
            <a:ext cx="1257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3AF563B-A475-FDCF-3245-CB4F1E93B268}"/>
              </a:ext>
            </a:extLst>
          </p:cNvPr>
          <p:cNvSpPr txBox="1"/>
          <p:nvPr/>
        </p:nvSpPr>
        <p:spPr>
          <a:xfrm>
            <a:off x="7599081" y="4077193"/>
            <a:ext cx="26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5BEB4D-13F9-00A5-F1A2-4F531535BE7D}"/>
              </a:ext>
            </a:extLst>
          </p:cNvPr>
          <p:cNvSpPr txBox="1"/>
          <p:nvPr/>
        </p:nvSpPr>
        <p:spPr>
          <a:xfrm>
            <a:off x="7611297" y="4544112"/>
            <a:ext cx="26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6635F4-2943-4EDF-C39D-FB4EBC164E3C}"/>
              </a:ext>
            </a:extLst>
          </p:cNvPr>
          <p:cNvSpPr txBox="1"/>
          <p:nvPr/>
        </p:nvSpPr>
        <p:spPr>
          <a:xfrm>
            <a:off x="7623758" y="5064800"/>
            <a:ext cx="26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윤</a:t>
            </a:r>
          </a:p>
        </p:txBody>
      </p:sp>
    </p:spTree>
    <p:extLst>
      <p:ext uri="{BB962C8B-B14F-4D97-AF65-F5344CB8AC3E}">
        <p14:creationId xmlns:p14="http://schemas.microsoft.com/office/powerpoint/2010/main" val="40066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962AE55-73B3-463E-9140-B6F5C36DF283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186EBF5-B13B-4C48-AD1C-BF39BD705E05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6AB8E1-9248-4C7F-8B89-1781D6B0F45F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1A7ACF-0548-4BE5-99DF-E277658BEE8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423F7C-E64F-4CCE-A684-A83A70C17E34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19656E-E22E-422F-8BC2-2933C40235C1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465A05-15C2-4B88-BEAE-02AE0B9DB442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833486-FE37-454F-A863-2619816AF9F3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FCBD77-8587-4E8F-9AB4-38EDBEAE09DA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7A73E9-1C40-48DB-B943-DF30ACA3AA7B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51B18F-AF04-4763-884C-269B59645508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075E77-98BE-456F-A691-1D3769E8B1D4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96DB65-36C0-4275-983D-6D2B549904F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9FC79C-B5E3-4B4E-B53A-32A75012CEAC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2DF4D1-06AA-426B-AB70-1F4B1C5AE768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62B638-73FC-411C-AAFA-6D68A80107BD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1869A7-6B42-4732-8F13-547EEB0FC03D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4A92514-2010-4872-AB8E-4C4455D892A7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A57311-BDBE-4905-A5BE-B7F030B6CBB9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F65E40-432C-4736-BAF6-70E4DE875509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5F2EDC-0E66-4CB4-82E0-08B2BF835F77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FF312A-8CDC-4E7E-8A9E-C6E0144E0BF2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49E617-3161-4AC2-8ED5-4532C08C4D8D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40C110-E496-489D-A9AD-24BF21596F47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F940F8-3177-462B-944F-FA2D5650F1EC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339A06F-394C-491A-9616-0283683D2C65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5B651E-CE47-4303-8CCA-C36C61689080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E99928-3B54-4093-B7A7-847528EF059D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727DEA-1751-441E-B130-9533B3DA5752}"/>
              </a:ext>
            </a:extLst>
          </p:cNvPr>
          <p:cNvSpPr txBox="1"/>
          <p:nvPr/>
        </p:nvSpPr>
        <p:spPr>
          <a:xfrm>
            <a:off x="289710" y="228600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E828CD-6F8D-4551-82B6-054C17E922EB}"/>
              </a:ext>
            </a:extLst>
          </p:cNvPr>
          <p:cNvSpPr txBox="1"/>
          <p:nvPr/>
        </p:nvSpPr>
        <p:spPr>
          <a:xfrm>
            <a:off x="920011" y="228599"/>
            <a:ext cx="11355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/>
              <a:t>4</a:t>
            </a:r>
            <a:r>
              <a:rPr lang="ko-KR" altLang="en-US" sz="3200" spc="-300" dirty="0"/>
              <a:t>대궁 및 종묘</a:t>
            </a:r>
            <a:r>
              <a:rPr lang="en-US" altLang="ko-KR" sz="3200" spc="-300" dirty="0"/>
              <a:t> – </a:t>
            </a:r>
            <a:r>
              <a:rPr lang="ko-KR" altLang="en-US" sz="3200" spc="-300" dirty="0" err="1"/>
              <a:t>스크래핑으로</a:t>
            </a:r>
            <a:r>
              <a:rPr lang="ko-KR" altLang="en-US" sz="3200" spc="-300" dirty="0"/>
              <a:t> 얻은 이름</a:t>
            </a:r>
            <a:r>
              <a:rPr lang="en-US" altLang="ko-KR" sz="3200" spc="-300" dirty="0"/>
              <a:t>, </a:t>
            </a:r>
            <a:r>
              <a:rPr lang="ko-KR" altLang="en-US" sz="3200" spc="-300" dirty="0"/>
              <a:t>설명 리스트 저장</a:t>
            </a:r>
            <a:r>
              <a:rPr lang="en-US" altLang="ko-KR" sz="3200" spc="-300" dirty="0"/>
              <a:t>- &gt; GUI</a:t>
            </a:r>
            <a:r>
              <a:rPr lang="ko-KR" altLang="en-US" sz="3200" spc="-300" dirty="0"/>
              <a:t>에 사용</a:t>
            </a:r>
            <a:r>
              <a:rPr lang="en-US" altLang="ko-KR" sz="3200" spc="-300" dirty="0"/>
              <a:t> </a:t>
            </a:r>
            <a:endParaRPr lang="ko-KR" altLang="en-US" sz="3200" spc="-300" dirty="0"/>
          </a:p>
        </p:txBody>
      </p: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A6BE5D43-7FFC-BBBB-4257-AD0DFA0D5B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0" t="44133" r="47200" b="22267"/>
          <a:stretch/>
        </p:blipFill>
        <p:spPr>
          <a:xfrm>
            <a:off x="960086" y="1206772"/>
            <a:ext cx="6186252" cy="3575540"/>
          </a:xfrm>
          <a:prstGeom prst="rect">
            <a:avLst/>
          </a:prstGeom>
        </p:spPr>
      </p:pic>
      <p:pic>
        <p:nvPicPr>
          <p:cNvPr id="33" name="그림 32" descr="테이블이(가) 표시된 사진&#10;&#10;자동 생성된 설명">
            <a:extLst>
              <a:ext uri="{FF2B5EF4-FFF2-40B4-BE49-F238E27FC236}">
                <a16:creationId xmlns:a16="http://schemas.microsoft.com/office/drawing/2014/main" id="{7BA2DEFB-B8BF-6C4F-408E-5B8CB26D5A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6" t="42771" r="44546" b="10123"/>
          <a:stretch/>
        </p:blipFill>
        <p:spPr>
          <a:xfrm>
            <a:off x="5399918" y="1697315"/>
            <a:ext cx="6549854" cy="424234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8CE4CFB-6061-CE00-8AD3-9131568E032F}"/>
              </a:ext>
            </a:extLst>
          </p:cNvPr>
          <p:cNvSpPr/>
          <p:nvPr/>
        </p:nvSpPr>
        <p:spPr>
          <a:xfrm>
            <a:off x="10270595" y="6404181"/>
            <a:ext cx="1884086" cy="295866"/>
          </a:xfrm>
          <a:prstGeom prst="rect">
            <a:avLst/>
          </a:prstGeom>
          <a:solidFill>
            <a:srgbClr val="FD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39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962AE55-73B3-463E-9140-B6F5C36DF283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186EBF5-B13B-4C48-AD1C-BF39BD705E05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6AB8E1-9248-4C7F-8B89-1781D6B0F45F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1A7ACF-0548-4BE5-99DF-E277658BEE8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423F7C-E64F-4CCE-A684-A83A70C17E34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19656E-E22E-422F-8BC2-2933C40235C1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465A05-15C2-4B88-BEAE-02AE0B9DB442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833486-FE37-454F-A863-2619816AF9F3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FCBD77-8587-4E8F-9AB4-38EDBEAE09DA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7A73E9-1C40-48DB-B943-DF30ACA3AA7B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51B18F-AF04-4763-884C-269B59645508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075E77-98BE-456F-A691-1D3769E8B1D4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96DB65-36C0-4275-983D-6D2B549904F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9FC79C-B5E3-4B4E-B53A-32A75012CEAC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2DF4D1-06AA-426B-AB70-1F4B1C5AE768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62B638-73FC-411C-AAFA-6D68A80107BD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1869A7-6B42-4732-8F13-547EEB0FC03D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4A92514-2010-4872-AB8E-4C4455D892A7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A57311-BDBE-4905-A5BE-B7F030B6CBB9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F65E40-432C-4736-BAF6-70E4DE875509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5F2EDC-0E66-4CB4-82E0-08B2BF835F77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FF312A-8CDC-4E7E-8A9E-C6E0144E0BF2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49E617-3161-4AC2-8ED5-4532C08C4D8D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40C110-E496-489D-A9AD-24BF21596F47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F940F8-3177-462B-944F-FA2D5650F1EC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339A06F-394C-491A-9616-0283683D2C65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5B651E-CE47-4303-8CCA-C36C61689080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E99928-3B54-4093-B7A7-847528EF059D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727DEA-1751-441E-B130-9533B3DA5752}"/>
              </a:ext>
            </a:extLst>
          </p:cNvPr>
          <p:cNvSpPr txBox="1"/>
          <p:nvPr/>
        </p:nvSpPr>
        <p:spPr>
          <a:xfrm>
            <a:off x="289710" y="228600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E828CD-6F8D-4551-82B6-054C17E922EB}"/>
              </a:ext>
            </a:extLst>
          </p:cNvPr>
          <p:cNvSpPr txBox="1"/>
          <p:nvPr/>
        </p:nvSpPr>
        <p:spPr>
          <a:xfrm>
            <a:off x="920011" y="228599"/>
            <a:ext cx="5416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/>
              <a:t>4</a:t>
            </a:r>
            <a:r>
              <a:rPr lang="ko-KR" altLang="en-US" sz="3200" spc="-300" dirty="0" err="1"/>
              <a:t>대궁및종묘</a:t>
            </a:r>
            <a:r>
              <a:rPr lang="ko-KR" altLang="en-US" sz="3200" spc="-300" dirty="0"/>
              <a:t> 데이터프레임</a:t>
            </a:r>
            <a:r>
              <a:rPr lang="en-US" altLang="ko-KR" sz="3200" spc="-300" dirty="0"/>
              <a:t>(</a:t>
            </a:r>
            <a:r>
              <a:rPr lang="ko-KR" altLang="en-US" sz="3200" spc="-300" dirty="0"/>
              <a:t>사진</a:t>
            </a:r>
            <a:r>
              <a:rPr lang="en-US" altLang="ko-KR" sz="3200" spc="-300" dirty="0"/>
              <a:t>)</a:t>
            </a:r>
            <a:endParaRPr lang="ko-KR" altLang="en-US" sz="3200" spc="-3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7710036-EC67-285F-A2AA-DC5DA9F35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4" t="17742" r="14257" b="5045"/>
          <a:stretch/>
        </p:blipFill>
        <p:spPr>
          <a:xfrm>
            <a:off x="947996" y="2016753"/>
            <a:ext cx="8706992" cy="445280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9950516-8B6F-7CD4-914D-A8EF18776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1" t="55817" r="32059" b="35032"/>
          <a:stretch/>
        </p:blipFill>
        <p:spPr>
          <a:xfrm>
            <a:off x="947996" y="823835"/>
            <a:ext cx="9821725" cy="10593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F039E1-1886-7E3B-7099-0DABB8A84691}"/>
              </a:ext>
            </a:extLst>
          </p:cNvPr>
          <p:cNvSpPr/>
          <p:nvPr/>
        </p:nvSpPr>
        <p:spPr>
          <a:xfrm>
            <a:off x="10270595" y="6404181"/>
            <a:ext cx="1884086" cy="295866"/>
          </a:xfrm>
          <a:prstGeom prst="rect">
            <a:avLst/>
          </a:prstGeom>
          <a:solidFill>
            <a:srgbClr val="FD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962AE55-73B3-463E-9140-B6F5C36DF283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186EBF5-B13B-4C48-AD1C-BF39BD705E05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6AB8E1-9248-4C7F-8B89-1781D6B0F45F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1A7ACF-0548-4BE5-99DF-E277658BEE8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423F7C-E64F-4CCE-A684-A83A70C17E34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19656E-E22E-422F-8BC2-2933C40235C1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465A05-15C2-4B88-BEAE-02AE0B9DB442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833486-FE37-454F-A863-2619816AF9F3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FCBD77-8587-4E8F-9AB4-38EDBEAE09DA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7A73E9-1C40-48DB-B943-DF30ACA3AA7B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51B18F-AF04-4763-884C-269B59645508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075E77-98BE-456F-A691-1D3769E8B1D4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96DB65-36C0-4275-983D-6D2B549904F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9FC79C-B5E3-4B4E-B53A-32A75012CEAC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2DF4D1-06AA-426B-AB70-1F4B1C5AE768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62B638-73FC-411C-AAFA-6D68A80107BD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1869A7-6B42-4732-8F13-547EEB0FC03D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4A92514-2010-4872-AB8E-4C4455D892A7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A57311-BDBE-4905-A5BE-B7F030B6CBB9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F65E40-432C-4736-BAF6-70E4DE875509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5F2EDC-0E66-4CB4-82E0-08B2BF835F77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FF312A-8CDC-4E7E-8A9E-C6E0144E0BF2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49E617-3161-4AC2-8ED5-4532C08C4D8D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40C110-E496-489D-A9AD-24BF21596F47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F940F8-3177-462B-944F-FA2D5650F1EC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339A06F-394C-491A-9616-0283683D2C65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5B651E-CE47-4303-8CCA-C36C61689080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E99928-3B54-4093-B7A7-847528EF059D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727DEA-1751-441E-B130-9533B3DA5752}"/>
              </a:ext>
            </a:extLst>
          </p:cNvPr>
          <p:cNvSpPr txBox="1"/>
          <p:nvPr/>
        </p:nvSpPr>
        <p:spPr>
          <a:xfrm>
            <a:off x="289710" y="228600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E828CD-6F8D-4551-82B6-054C17E922EB}"/>
              </a:ext>
            </a:extLst>
          </p:cNvPr>
          <p:cNvSpPr txBox="1"/>
          <p:nvPr/>
        </p:nvSpPr>
        <p:spPr>
          <a:xfrm>
            <a:off x="920011" y="228599"/>
            <a:ext cx="4710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err="1"/>
              <a:t>DataFrame</a:t>
            </a:r>
            <a:r>
              <a:rPr lang="en-US" altLang="ko-KR" sz="3200" spc="-300" dirty="0"/>
              <a:t> – </a:t>
            </a:r>
            <a:r>
              <a:rPr lang="ko-KR" altLang="en-US" sz="3200" spc="-300" dirty="0"/>
              <a:t>지역 별 국보 현황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48A2985-EE0A-FF6A-58AF-A45710D09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6" t="24444" r="10221" b="11904"/>
          <a:stretch/>
        </p:blipFill>
        <p:spPr>
          <a:xfrm>
            <a:off x="960086" y="937417"/>
            <a:ext cx="8668872" cy="4365234"/>
          </a:xfrm>
          <a:prstGeom prst="rect">
            <a:avLst/>
          </a:prstGeom>
        </p:spPr>
      </p:pic>
      <p:pic>
        <p:nvPicPr>
          <p:cNvPr id="36" name="그림 35" descr="테이블이(가) 표시된 사진&#10;&#10;자동 생성된 설명">
            <a:extLst>
              <a:ext uri="{FF2B5EF4-FFF2-40B4-BE49-F238E27FC236}">
                <a16:creationId xmlns:a16="http://schemas.microsoft.com/office/drawing/2014/main" id="{2F7B299C-987E-0C97-9C5E-39DC3BA58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4" r="3750" b="5607"/>
          <a:stretch/>
        </p:blipFill>
        <p:spPr>
          <a:xfrm>
            <a:off x="1481795" y="1527557"/>
            <a:ext cx="9771530" cy="4508723"/>
          </a:xfrm>
          <a:prstGeom prst="rect">
            <a:avLst/>
          </a:prstGeom>
        </p:spPr>
      </p:pic>
      <p:pic>
        <p:nvPicPr>
          <p:cNvPr id="38" name="그림 37" descr="테이블이(가) 표시된 사진&#10;&#10;자동 생성된 설명">
            <a:extLst>
              <a:ext uri="{FF2B5EF4-FFF2-40B4-BE49-F238E27FC236}">
                <a16:creationId xmlns:a16="http://schemas.microsoft.com/office/drawing/2014/main" id="{41BFCB8F-B4DA-0AA3-A8AB-879A23A96C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6" b="5607"/>
          <a:stretch/>
        </p:blipFill>
        <p:spPr>
          <a:xfrm>
            <a:off x="2484716" y="1527549"/>
            <a:ext cx="9438343" cy="48262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F2EE3C5-A78D-BBE6-9821-CF9D3EDA6560}"/>
              </a:ext>
            </a:extLst>
          </p:cNvPr>
          <p:cNvSpPr/>
          <p:nvPr/>
        </p:nvSpPr>
        <p:spPr>
          <a:xfrm>
            <a:off x="10270595" y="6404181"/>
            <a:ext cx="1884086" cy="295866"/>
          </a:xfrm>
          <a:prstGeom prst="rect">
            <a:avLst/>
          </a:prstGeom>
          <a:solidFill>
            <a:srgbClr val="FD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4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962AE55-73B3-463E-9140-B6F5C36DF283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186EBF5-B13B-4C48-AD1C-BF39BD705E05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6AB8E1-9248-4C7F-8B89-1781D6B0F45F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1A7ACF-0548-4BE5-99DF-E277658BEE8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423F7C-E64F-4CCE-A684-A83A70C17E34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19656E-E22E-422F-8BC2-2933C40235C1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465A05-15C2-4B88-BEAE-02AE0B9DB442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833486-FE37-454F-A863-2619816AF9F3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FCBD77-8587-4E8F-9AB4-38EDBEAE09DA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7A73E9-1C40-48DB-B943-DF30ACA3AA7B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51B18F-AF04-4763-884C-269B59645508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075E77-98BE-456F-A691-1D3769E8B1D4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96DB65-36C0-4275-983D-6D2B549904F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9FC79C-B5E3-4B4E-B53A-32A75012CEAC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2DF4D1-06AA-426B-AB70-1F4B1C5AE768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62B638-73FC-411C-AAFA-6D68A80107BD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1869A7-6B42-4732-8F13-547EEB0FC03D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4A92514-2010-4872-AB8E-4C4455D892A7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A57311-BDBE-4905-A5BE-B7F030B6CBB9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F65E40-432C-4736-BAF6-70E4DE875509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5F2EDC-0E66-4CB4-82E0-08B2BF835F77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FF312A-8CDC-4E7E-8A9E-C6E0144E0BF2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49E617-3161-4AC2-8ED5-4532C08C4D8D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40C110-E496-489D-A9AD-24BF21596F47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F940F8-3177-462B-944F-FA2D5650F1EC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339A06F-394C-491A-9616-0283683D2C65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5B651E-CE47-4303-8CCA-C36C61689080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E99928-3B54-4093-B7A7-847528EF059D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727DEA-1751-441E-B130-9533B3DA5752}"/>
              </a:ext>
            </a:extLst>
          </p:cNvPr>
          <p:cNvSpPr txBox="1"/>
          <p:nvPr/>
        </p:nvSpPr>
        <p:spPr>
          <a:xfrm>
            <a:off x="289710" y="228600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E828CD-6F8D-4551-82B6-054C17E922EB}"/>
              </a:ext>
            </a:extLst>
          </p:cNvPr>
          <p:cNvSpPr txBox="1"/>
          <p:nvPr/>
        </p:nvSpPr>
        <p:spPr>
          <a:xfrm>
            <a:off x="920011" y="228599"/>
            <a:ext cx="10833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국보 </a:t>
            </a:r>
            <a:r>
              <a:rPr lang="ko-KR" altLang="en-US" sz="3200" spc="-300" dirty="0" err="1"/>
              <a:t>스크래핑한</a:t>
            </a:r>
            <a:r>
              <a:rPr lang="ko-KR" altLang="en-US" sz="3200" spc="-300" dirty="0"/>
              <a:t> 정보 리스트로 만들고 지정경로에 저장</a:t>
            </a:r>
            <a:r>
              <a:rPr lang="en-US" altLang="ko-KR" sz="3200" spc="-300" dirty="0"/>
              <a:t>-GUI</a:t>
            </a:r>
            <a:r>
              <a:rPr lang="ko-KR" altLang="en-US" sz="3200" spc="-300" dirty="0"/>
              <a:t>에 사용</a:t>
            </a:r>
          </a:p>
        </p:txBody>
      </p:sp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66E3FD69-0B30-0147-48EA-EDCDF3F8B7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t="25067" r="32800" b="5601"/>
          <a:stretch/>
        </p:blipFill>
        <p:spPr>
          <a:xfrm>
            <a:off x="624898" y="883955"/>
            <a:ext cx="7082606" cy="5176513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9D8E9525-237F-7FFA-0053-13889160E7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8" t="16417" r="44117" b="61208"/>
          <a:stretch/>
        </p:blipFill>
        <p:spPr>
          <a:xfrm>
            <a:off x="6080318" y="4449528"/>
            <a:ext cx="5902169" cy="1823540"/>
          </a:xfrm>
          <a:prstGeom prst="rect">
            <a:avLst/>
          </a:prstGeom>
        </p:spPr>
      </p:pic>
      <p:pic>
        <p:nvPicPr>
          <p:cNvPr id="40" name="그림 39" descr="테이블이(가) 표시된 사진&#10;&#10;자동 생성된 설명">
            <a:extLst>
              <a:ext uri="{FF2B5EF4-FFF2-40B4-BE49-F238E27FC236}">
                <a16:creationId xmlns:a16="http://schemas.microsoft.com/office/drawing/2014/main" id="{97830812-659E-7D34-5132-B9A6CA6ED1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1" t="17103" r="1029" b="4837"/>
          <a:stretch/>
        </p:blipFill>
        <p:spPr>
          <a:xfrm>
            <a:off x="6273860" y="1449900"/>
            <a:ext cx="5721327" cy="299962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56F44B-D5F1-CB6F-423A-3C42791F2110}"/>
              </a:ext>
            </a:extLst>
          </p:cNvPr>
          <p:cNvSpPr/>
          <p:nvPr/>
        </p:nvSpPr>
        <p:spPr>
          <a:xfrm>
            <a:off x="10270595" y="6404181"/>
            <a:ext cx="1884086" cy="295866"/>
          </a:xfrm>
          <a:prstGeom prst="rect">
            <a:avLst/>
          </a:prstGeom>
          <a:solidFill>
            <a:srgbClr val="FD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34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962AE55-73B3-463E-9140-B6F5C36DF283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186EBF5-B13B-4C48-AD1C-BF39BD705E05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6AB8E1-9248-4C7F-8B89-1781D6B0F45F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1A7ACF-0548-4BE5-99DF-E277658BEE8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423F7C-E64F-4CCE-A684-A83A70C17E34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19656E-E22E-422F-8BC2-2933C40235C1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465A05-15C2-4B88-BEAE-02AE0B9DB442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833486-FE37-454F-A863-2619816AF9F3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FCBD77-8587-4E8F-9AB4-38EDBEAE09DA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7A73E9-1C40-48DB-B943-DF30ACA3AA7B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51B18F-AF04-4763-884C-269B59645508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075E77-98BE-456F-A691-1D3769E8B1D4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96DB65-36C0-4275-983D-6D2B549904F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9FC79C-B5E3-4B4E-B53A-32A75012CEAC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2DF4D1-06AA-426B-AB70-1F4B1C5AE768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62B638-73FC-411C-AAFA-6D68A80107BD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1869A7-6B42-4732-8F13-547EEB0FC03D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4A92514-2010-4872-AB8E-4C4455D892A7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A57311-BDBE-4905-A5BE-B7F030B6CBB9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F65E40-432C-4736-BAF6-70E4DE875509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5F2EDC-0E66-4CB4-82E0-08B2BF835F77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FF312A-8CDC-4E7E-8A9E-C6E0144E0BF2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49E617-3161-4AC2-8ED5-4532C08C4D8D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40C110-E496-489D-A9AD-24BF21596F47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F940F8-3177-462B-944F-FA2D5650F1EC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339A06F-394C-491A-9616-0283683D2C65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5B651E-CE47-4303-8CCA-C36C61689080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E99928-3B54-4093-B7A7-847528EF059D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727DEA-1751-441E-B130-9533B3DA5752}"/>
              </a:ext>
            </a:extLst>
          </p:cNvPr>
          <p:cNvSpPr txBox="1"/>
          <p:nvPr/>
        </p:nvSpPr>
        <p:spPr>
          <a:xfrm>
            <a:off x="289710" y="228600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E828CD-6F8D-4551-82B6-054C17E922EB}"/>
              </a:ext>
            </a:extLst>
          </p:cNvPr>
          <p:cNvSpPr txBox="1"/>
          <p:nvPr/>
        </p:nvSpPr>
        <p:spPr>
          <a:xfrm>
            <a:off x="920011" y="228599"/>
            <a:ext cx="4131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국보 데이터프레임</a:t>
            </a:r>
            <a:r>
              <a:rPr lang="en-US" altLang="ko-KR" sz="3200" spc="-300" dirty="0"/>
              <a:t>(</a:t>
            </a:r>
            <a:r>
              <a:rPr lang="ko-KR" altLang="en-US" sz="3200" spc="-300" dirty="0"/>
              <a:t>사진</a:t>
            </a:r>
            <a:r>
              <a:rPr lang="en-US" altLang="ko-KR" sz="3200" spc="-300" dirty="0"/>
              <a:t>)</a:t>
            </a:r>
            <a:endParaRPr lang="ko-KR" altLang="en-US" sz="3200" spc="-3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8D84558-B005-E6C1-F2DA-ABB9AC9CD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4" t="20387" r="14706" b="5039"/>
          <a:stretch/>
        </p:blipFill>
        <p:spPr>
          <a:xfrm>
            <a:off x="478858" y="813374"/>
            <a:ext cx="8089517" cy="3973779"/>
          </a:xfrm>
          <a:prstGeom prst="rect">
            <a:avLst/>
          </a:prstGeom>
        </p:spPr>
      </p:pic>
      <p:pic>
        <p:nvPicPr>
          <p:cNvPr id="39" name="그림 38" descr="텍스트이(가) 표시된 사진&#10;&#10;자동 생성된 설명">
            <a:extLst>
              <a:ext uri="{FF2B5EF4-FFF2-40B4-BE49-F238E27FC236}">
                <a16:creationId xmlns:a16="http://schemas.microsoft.com/office/drawing/2014/main" id="{D793B453-AE14-46D1-7937-73F8EA6548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22882" r="24233" b="5359"/>
          <a:stretch/>
        </p:blipFill>
        <p:spPr>
          <a:xfrm>
            <a:off x="2860748" y="1589022"/>
            <a:ext cx="6212569" cy="4455604"/>
          </a:xfrm>
          <a:prstGeom prst="rect">
            <a:avLst/>
          </a:prstGeom>
        </p:spPr>
      </p:pic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B1149E42-68AB-119F-25AF-C331DC0EEB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0715" r="25074" b="6013"/>
          <a:stretch/>
        </p:blipFill>
        <p:spPr>
          <a:xfrm>
            <a:off x="4997843" y="1398149"/>
            <a:ext cx="6696635" cy="49556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227D6F-FB1E-EFB8-9E2B-BD7A9EECC741}"/>
              </a:ext>
            </a:extLst>
          </p:cNvPr>
          <p:cNvSpPr/>
          <p:nvPr/>
        </p:nvSpPr>
        <p:spPr>
          <a:xfrm>
            <a:off x="10270595" y="6404181"/>
            <a:ext cx="1884086" cy="295866"/>
          </a:xfrm>
          <a:prstGeom prst="rect">
            <a:avLst/>
          </a:prstGeom>
          <a:solidFill>
            <a:srgbClr val="FD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59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164518CA-06D6-4D48-BF6E-42AB8D5101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0318" y="0"/>
            <a:ext cx="609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B54C89-D861-4539-900A-2DDBE6DF8A25}"/>
              </a:ext>
            </a:extLst>
          </p:cNvPr>
          <p:cNvSpPr txBox="1"/>
          <p:nvPr/>
        </p:nvSpPr>
        <p:spPr>
          <a:xfrm>
            <a:off x="676776" y="2808069"/>
            <a:ext cx="141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3B901-6974-497F-8127-354E45D68EE7}"/>
              </a:ext>
            </a:extLst>
          </p:cNvPr>
          <p:cNvSpPr txBox="1"/>
          <p:nvPr/>
        </p:nvSpPr>
        <p:spPr>
          <a:xfrm>
            <a:off x="676776" y="3454401"/>
            <a:ext cx="2420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결과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ECACD30-DFCA-43C6-83EA-0535DE0261CE}"/>
              </a:ext>
            </a:extLst>
          </p:cNvPr>
          <p:cNvCxnSpPr/>
          <p:nvPr/>
        </p:nvCxnSpPr>
        <p:spPr>
          <a:xfrm>
            <a:off x="0" y="2677393"/>
            <a:ext cx="543827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5A35EF-0AC0-403D-AA1C-55046F974377}"/>
              </a:ext>
            </a:extLst>
          </p:cNvPr>
          <p:cNvCxnSpPr/>
          <p:nvPr/>
        </p:nvCxnSpPr>
        <p:spPr>
          <a:xfrm>
            <a:off x="166373" y="4137374"/>
            <a:ext cx="543827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8179AF3-A707-479A-A413-C108F3D573D7}"/>
              </a:ext>
            </a:extLst>
          </p:cNvPr>
          <p:cNvCxnSpPr/>
          <p:nvPr/>
        </p:nvCxnSpPr>
        <p:spPr>
          <a:xfrm>
            <a:off x="299786" y="4216767"/>
            <a:ext cx="543827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B57AC7F-6FD6-48F1-AE80-0591E0A7CF3B}"/>
              </a:ext>
            </a:extLst>
          </p:cNvPr>
          <p:cNvCxnSpPr>
            <a:cxnSpLocks/>
          </p:cNvCxnSpPr>
          <p:nvPr/>
        </p:nvCxnSpPr>
        <p:spPr>
          <a:xfrm rot="5400000">
            <a:off x="-2479540" y="2713186"/>
            <a:ext cx="543827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A816EAC-5D91-489A-8AAB-58C460889F4A}"/>
              </a:ext>
            </a:extLst>
          </p:cNvPr>
          <p:cNvCxnSpPr>
            <a:cxnSpLocks/>
          </p:cNvCxnSpPr>
          <p:nvPr/>
        </p:nvCxnSpPr>
        <p:spPr>
          <a:xfrm rot="5400000">
            <a:off x="-2402808" y="2693737"/>
            <a:ext cx="543827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100472-BC68-4ED3-8333-E21EA9B3E9FE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73E8A1-4491-402E-8453-C205C969C34E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E3FCAC1-4759-4FA7-AEAC-5C7C3C530BBB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1ED0CB5-E54D-4F85-AEE6-5DD34D4910A4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48CECB1-2753-4B97-BEDE-E6C5A222A9C6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B3DDF6-E53A-4673-9DCB-E03888C1D364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68584D0-06B7-4ACA-AF65-85EAEBA2DC89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A38E10B-AA97-42F0-A170-1C52B18FF856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A632254-040C-47C3-BA3C-DAFB6B58BCEC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41BA03F-8CAD-4198-9453-AF853B6459E8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CF3162D-BDC8-44A3-9412-36F6BB6BC81A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BD46798-6208-464B-AA91-E80144F2C857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252C4E9-7543-43A2-B5A4-86AC17FFE5D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F119761-9F6B-4559-BD15-D39D2495867B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B8720EF-5D6C-450D-8613-7210BBA48208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C8203D4-523C-459B-9C03-6E71E96C5059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F582802-6C96-44E4-976E-EFF68640B902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79888DD-C8FF-4263-9E5A-224BCA888E5D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506C89C-C587-44BE-B063-487C3F671FCE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0AEF965-B04D-4769-AF28-F0DC6A3F0594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952448F-14C0-4796-81B7-C0B4A0629B0F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C0D95F5-D392-414F-9AC8-04CC29B3B3DF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510851-FD6C-4473-8DC3-0B1EAF4853F4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3455276-6102-43C8-BB9D-4CEE847A026E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8886930-0109-4504-A360-743F91216C8A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2664EB0-6298-429E-996D-817FBAB425CD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60C2910-8291-49FF-AD46-C060477525F7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0769A3A-0565-4D95-AE7C-D69A2C25592F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482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962AE55-73B3-463E-9140-B6F5C36DF283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186EBF5-B13B-4C48-AD1C-BF39BD705E05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6AB8E1-9248-4C7F-8B89-1781D6B0F45F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1A7ACF-0548-4BE5-99DF-E277658BEE8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423F7C-E64F-4CCE-A684-A83A70C17E34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19656E-E22E-422F-8BC2-2933C40235C1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465A05-15C2-4B88-BEAE-02AE0B9DB442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833486-FE37-454F-A863-2619816AF9F3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FCBD77-8587-4E8F-9AB4-38EDBEAE09DA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7A73E9-1C40-48DB-B943-DF30ACA3AA7B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51B18F-AF04-4763-884C-269B59645508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075E77-98BE-456F-A691-1D3769E8B1D4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96DB65-36C0-4275-983D-6D2B549904F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9FC79C-B5E3-4B4E-B53A-32A75012CEAC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2DF4D1-06AA-426B-AB70-1F4B1C5AE768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62B638-73FC-411C-AAFA-6D68A80107BD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1869A7-6B42-4732-8F13-547EEB0FC03D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4A92514-2010-4872-AB8E-4C4455D892A7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A57311-BDBE-4905-A5BE-B7F030B6CBB9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F65E40-432C-4736-BAF6-70E4DE875509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5F2EDC-0E66-4CB4-82E0-08B2BF835F77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FF312A-8CDC-4E7E-8A9E-C6E0144E0BF2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49E617-3161-4AC2-8ED5-4532C08C4D8D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40C110-E496-489D-A9AD-24BF21596F47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F940F8-3177-462B-944F-FA2D5650F1EC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339A06F-394C-491A-9616-0283683D2C65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5B651E-CE47-4303-8CCA-C36C61689080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E99928-3B54-4093-B7A7-847528EF059D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727DEA-1751-441E-B130-9533B3DA5752}"/>
              </a:ext>
            </a:extLst>
          </p:cNvPr>
          <p:cNvSpPr txBox="1"/>
          <p:nvPr/>
        </p:nvSpPr>
        <p:spPr>
          <a:xfrm>
            <a:off x="289710" y="228600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E828CD-6F8D-4551-82B6-054C17E922EB}"/>
              </a:ext>
            </a:extLst>
          </p:cNvPr>
          <p:cNvSpPr txBox="1"/>
          <p:nvPr/>
        </p:nvSpPr>
        <p:spPr>
          <a:xfrm>
            <a:off x="920011" y="228599"/>
            <a:ext cx="5252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err="1"/>
              <a:t>DataFrame</a:t>
            </a:r>
            <a:r>
              <a:rPr lang="en-US" altLang="ko-KR" sz="3200" spc="-300" dirty="0"/>
              <a:t> – 4</a:t>
            </a:r>
            <a:r>
              <a:rPr lang="ko-KR" altLang="en-US" sz="3200" spc="-300" dirty="0"/>
              <a:t>대궁 및 종묘 시각화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7B63A7F-92D9-B42E-2912-B508E34FC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5" t="47189" r="47941" b="21472"/>
          <a:stretch/>
        </p:blipFill>
        <p:spPr>
          <a:xfrm>
            <a:off x="960086" y="937417"/>
            <a:ext cx="3872754" cy="214918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5F2F9D6-8BA6-93CE-2276-ED6C85D0F9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1" t="21962" r="15374" b="13668"/>
          <a:stretch/>
        </p:blipFill>
        <p:spPr>
          <a:xfrm>
            <a:off x="3164541" y="1503780"/>
            <a:ext cx="8373799" cy="4740144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5866CB-5ABB-9D32-73D2-899C086A230B}"/>
              </a:ext>
            </a:extLst>
          </p:cNvPr>
          <p:cNvSpPr/>
          <p:nvPr/>
        </p:nvSpPr>
        <p:spPr>
          <a:xfrm>
            <a:off x="10270595" y="6404181"/>
            <a:ext cx="1884086" cy="295866"/>
          </a:xfrm>
          <a:prstGeom prst="rect">
            <a:avLst/>
          </a:prstGeom>
          <a:solidFill>
            <a:srgbClr val="FD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87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962AE55-73B3-463E-9140-B6F5C36DF283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186EBF5-B13B-4C48-AD1C-BF39BD705E05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6AB8E1-9248-4C7F-8B89-1781D6B0F45F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1A7ACF-0548-4BE5-99DF-E277658BEE8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423F7C-E64F-4CCE-A684-A83A70C17E34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19656E-E22E-422F-8BC2-2933C40235C1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465A05-15C2-4B88-BEAE-02AE0B9DB442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833486-FE37-454F-A863-2619816AF9F3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FCBD77-8587-4E8F-9AB4-38EDBEAE09DA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7A73E9-1C40-48DB-B943-DF30ACA3AA7B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51B18F-AF04-4763-884C-269B59645508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075E77-98BE-456F-A691-1D3769E8B1D4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96DB65-36C0-4275-983D-6D2B549904F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9FC79C-B5E3-4B4E-B53A-32A75012CEAC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2DF4D1-06AA-426B-AB70-1F4B1C5AE768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62B638-73FC-411C-AAFA-6D68A80107BD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1869A7-6B42-4732-8F13-547EEB0FC03D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4A92514-2010-4872-AB8E-4C4455D892A7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A57311-BDBE-4905-A5BE-B7F030B6CBB9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F65E40-432C-4736-BAF6-70E4DE875509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5F2EDC-0E66-4CB4-82E0-08B2BF835F77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FF312A-8CDC-4E7E-8A9E-C6E0144E0BF2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49E617-3161-4AC2-8ED5-4532C08C4D8D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40C110-E496-489D-A9AD-24BF21596F47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F940F8-3177-462B-944F-FA2D5650F1EC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339A06F-394C-491A-9616-0283683D2C65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5B651E-CE47-4303-8CCA-C36C61689080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E99928-3B54-4093-B7A7-847528EF059D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727DEA-1751-441E-B130-9533B3DA5752}"/>
              </a:ext>
            </a:extLst>
          </p:cNvPr>
          <p:cNvSpPr txBox="1"/>
          <p:nvPr/>
        </p:nvSpPr>
        <p:spPr>
          <a:xfrm>
            <a:off x="289710" y="228600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E828CD-6F8D-4551-82B6-054C17E922EB}"/>
              </a:ext>
            </a:extLst>
          </p:cNvPr>
          <p:cNvSpPr txBox="1"/>
          <p:nvPr/>
        </p:nvSpPr>
        <p:spPr>
          <a:xfrm>
            <a:off x="920011" y="228599"/>
            <a:ext cx="6624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err="1"/>
              <a:t>DataFrame</a:t>
            </a:r>
            <a:r>
              <a:rPr lang="en-US" altLang="ko-KR" sz="3200" spc="-300" dirty="0"/>
              <a:t> – </a:t>
            </a:r>
            <a:r>
              <a:rPr lang="ko-KR" altLang="en-US" sz="3200" spc="-300" dirty="0"/>
              <a:t>지역 별 국보 현황 지도 시각화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5337AC1-8A2D-6265-194C-BD5F0EFF5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9" t="24183" r="37279" b="18039"/>
          <a:stretch/>
        </p:blipFill>
        <p:spPr>
          <a:xfrm>
            <a:off x="478858" y="1176225"/>
            <a:ext cx="6188282" cy="475656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2BC24E-9C1A-9490-1211-1C4BE1E45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7" t="23783" r="14706" b="5866"/>
          <a:stretch/>
        </p:blipFill>
        <p:spPr>
          <a:xfrm>
            <a:off x="5441576" y="2453933"/>
            <a:ext cx="6442005" cy="389983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A27A12C-6FA8-9C09-392A-5F3F199256B4}"/>
              </a:ext>
            </a:extLst>
          </p:cNvPr>
          <p:cNvSpPr txBox="1"/>
          <p:nvPr/>
        </p:nvSpPr>
        <p:spPr>
          <a:xfrm>
            <a:off x="7016010" y="1255059"/>
            <a:ext cx="4697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korea_json</a:t>
            </a:r>
            <a:r>
              <a:rPr lang="en-US" altLang="ko-KR" dirty="0"/>
              <a:t>:</a:t>
            </a:r>
            <a:r>
              <a:rPr lang="ko-KR" altLang="en-US" dirty="0"/>
              <a:t> 대한민국 행정구역 </a:t>
            </a:r>
            <a:r>
              <a:rPr lang="en-US" altLang="ko-KR" dirty="0" err="1"/>
              <a:t>json</a:t>
            </a:r>
            <a:r>
              <a:rPr lang="ko-KR" altLang="en-US" dirty="0"/>
              <a:t>파일</a:t>
            </a:r>
            <a:endParaRPr lang="en-US" altLang="ko-KR" dirty="0"/>
          </a:p>
          <a:p>
            <a:r>
              <a:rPr lang="en-US" altLang="ko-KR" dirty="0" err="1"/>
              <a:t>national_treasure_list</a:t>
            </a:r>
            <a:r>
              <a:rPr lang="en-US" altLang="ko-KR" dirty="0"/>
              <a:t> : </a:t>
            </a:r>
            <a:r>
              <a:rPr lang="ko-KR" altLang="en-US" dirty="0"/>
              <a:t>국보 </a:t>
            </a:r>
            <a:r>
              <a:rPr lang="en-US" altLang="ko-KR" dirty="0"/>
              <a:t>excel </a:t>
            </a:r>
            <a:r>
              <a:rPr lang="ko-KR" altLang="en-US" dirty="0"/>
              <a:t>파일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D55BD0-0C3D-F3E2-4AEF-6A8D8A460C81}"/>
              </a:ext>
            </a:extLst>
          </p:cNvPr>
          <p:cNvSpPr/>
          <p:nvPr/>
        </p:nvSpPr>
        <p:spPr>
          <a:xfrm>
            <a:off x="10270595" y="6404181"/>
            <a:ext cx="1884086" cy="295866"/>
          </a:xfrm>
          <a:prstGeom prst="rect">
            <a:avLst/>
          </a:prstGeom>
          <a:solidFill>
            <a:srgbClr val="FD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18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962AE55-73B3-463E-9140-B6F5C36DF283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186EBF5-B13B-4C48-AD1C-BF39BD705E05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6AB8E1-9248-4C7F-8B89-1781D6B0F45F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1A7ACF-0548-4BE5-99DF-E277658BEE8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423F7C-E64F-4CCE-A684-A83A70C17E34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19656E-E22E-422F-8BC2-2933C40235C1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465A05-15C2-4B88-BEAE-02AE0B9DB442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833486-FE37-454F-A863-2619816AF9F3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FCBD77-8587-4E8F-9AB4-38EDBEAE09DA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7A73E9-1C40-48DB-B943-DF30ACA3AA7B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51B18F-AF04-4763-884C-269B59645508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075E77-98BE-456F-A691-1D3769E8B1D4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96DB65-36C0-4275-983D-6D2B549904F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9FC79C-B5E3-4B4E-B53A-32A75012CEAC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2DF4D1-06AA-426B-AB70-1F4B1C5AE768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62B638-73FC-411C-AAFA-6D68A80107BD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1869A7-6B42-4732-8F13-547EEB0FC03D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4A92514-2010-4872-AB8E-4C4455D892A7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A57311-BDBE-4905-A5BE-B7F030B6CBB9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F65E40-432C-4736-BAF6-70E4DE875509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5F2EDC-0E66-4CB4-82E0-08B2BF835F77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FF312A-8CDC-4E7E-8A9E-C6E0144E0BF2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49E617-3161-4AC2-8ED5-4532C08C4D8D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40C110-E496-489D-A9AD-24BF21596F47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F940F8-3177-462B-944F-FA2D5650F1EC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339A06F-394C-491A-9616-0283683D2C65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5B651E-CE47-4303-8CCA-C36C61689080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E99928-3B54-4093-B7A7-847528EF059D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727DEA-1751-441E-B130-9533B3DA5752}"/>
              </a:ext>
            </a:extLst>
          </p:cNvPr>
          <p:cNvSpPr txBox="1"/>
          <p:nvPr/>
        </p:nvSpPr>
        <p:spPr>
          <a:xfrm>
            <a:off x="289710" y="228600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E828CD-6F8D-4551-82B6-054C17E922EB}"/>
              </a:ext>
            </a:extLst>
          </p:cNvPr>
          <p:cNvSpPr txBox="1"/>
          <p:nvPr/>
        </p:nvSpPr>
        <p:spPr>
          <a:xfrm>
            <a:off x="920011" y="228599"/>
            <a:ext cx="5880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err="1"/>
              <a:t>DataFrame</a:t>
            </a:r>
            <a:r>
              <a:rPr lang="en-US" altLang="ko-KR" sz="3200" spc="-300" dirty="0"/>
              <a:t> – </a:t>
            </a:r>
            <a:r>
              <a:rPr lang="ko-KR" altLang="en-US" sz="3200" spc="-300" dirty="0"/>
              <a:t>지역 별 국보 현황 시각화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7F96CAC-0DBB-82DF-0CC0-54A456400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6" t="27451" r="9779" b="16602"/>
          <a:stretch/>
        </p:blipFill>
        <p:spPr>
          <a:xfrm>
            <a:off x="920011" y="995114"/>
            <a:ext cx="9066672" cy="3534185"/>
          </a:xfrm>
          <a:prstGeom prst="rect">
            <a:avLst/>
          </a:prstGeom>
        </p:spPr>
      </p:pic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3B4C7A9B-63D8-3144-C07D-53A197A1E6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8" t="35521" r="24412" b="48104"/>
          <a:stretch/>
        </p:blipFill>
        <p:spPr>
          <a:xfrm>
            <a:off x="960085" y="4562453"/>
            <a:ext cx="9026598" cy="139011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51076D-A804-F943-F1E4-9FF451F193DD}"/>
              </a:ext>
            </a:extLst>
          </p:cNvPr>
          <p:cNvSpPr/>
          <p:nvPr/>
        </p:nvSpPr>
        <p:spPr>
          <a:xfrm>
            <a:off x="10270595" y="6404181"/>
            <a:ext cx="1884086" cy="295866"/>
          </a:xfrm>
          <a:prstGeom prst="rect">
            <a:avLst/>
          </a:prstGeom>
          <a:solidFill>
            <a:srgbClr val="FD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9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962AE55-73B3-463E-9140-B6F5C36DF283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186EBF5-B13B-4C48-AD1C-BF39BD705E05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6AB8E1-9248-4C7F-8B89-1781D6B0F45F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1A7ACF-0548-4BE5-99DF-E277658BEE8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423F7C-E64F-4CCE-A684-A83A70C17E34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19656E-E22E-422F-8BC2-2933C40235C1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465A05-15C2-4B88-BEAE-02AE0B9DB442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833486-FE37-454F-A863-2619816AF9F3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FCBD77-8587-4E8F-9AB4-38EDBEAE09DA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7A73E9-1C40-48DB-B943-DF30ACA3AA7B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51B18F-AF04-4763-884C-269B59645508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075E77-98BE-456F-A691-1D3769E8B1D4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96DB65-36C0-4275-983D-6D2B549904F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9FC79C-B5E3-4B4E-B53A-32A75012CEAC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2DF4D1-06AA-426B-AB70-1F4B1C5AE768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62B638-73FC-411C-AAFA-6D68A80107BD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1869A7-6B42-4732-8F13-547EEB0FC03D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4A92514-2010-4872-AB8E-4C4455D892A7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A57311-BDBE-4905-A5BE-B7F030B6CBB9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F65E40-432C-4736-BAF6-70E4DE875509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5F2EDC-0E66-4CB4-82E0-08B2BF835F77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FF312A-8CDC-4E7E-8A9E-C6E0144E0BF2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49E617-3161-4AC2-8ED5-4532C08C4D8D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40C110-E496-489D-A9AD-24BF21596F47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F940F8-3177-462B-944F-FA2D5650F1EC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339A06F-394C-491A-9616-0283683D2C65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5B651E-CE47-4303-8CCA-C36C61689080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E99928-3B54-4093-B7A7-847528EF059D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727DEA-1751-441E-B130-9533B3DA5752}"/>
              </a:ext>
            </a:extLst>
          </p:cNvPr>
          <p:cNvSpPr txBox="1"/>
          <p:nvPr/>
        </p:nvSpPr>
        <p:spPr>
          <a:xfrm>
            <a:off x="289710" y="228600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E828CD-6F8D-4551-82B6-054C17E922EB}"/>
              </a:ext>
            </a:extLst>
          </p:cNvPr>
          <p:cNvSpPr txBox="1"/>
          <p:nvPr/>
        </p:nvSpPr>
        <p:spPr>
          <a:xfrm>
            <a:off x="920011" y="228599"/>
            <a:ext cx="4710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err="1"/>
              <a:t>DataFrame</a:t>
            </a:r>
            <a:r>
              <a:rPr lang="en-US" altLang="ko-KR" sz="3200" spc="-300" dirty="0"/>
              <a:t> – </a:t>
            </a:r>
            <a:r>
              <a:rPr lang="ko-KR" altLang="en-US" sz="3200" spc="-300" dirty="0"/>
              <a:t>지역 별 국보 현황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DB12837-1BA3-0BFD-E4F8-8240AF406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85" y="1194488"/>
            <a:ext cx="10460950" cy="47311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0FC6F05-4788-A99C-C3C9-B28E1B49FBA9}"/>
              </a:ext>
            </a:extLst>
          </p:cNvPr>
          <p:cNvSpPr/>
          <p:nvPr/>
        </p:nvSpPr>
        <p:spPr>
          <a:xfrm>
            <a:off x="10270595" y="6404181"/>
            <a:ext cx="1884086" cy="295866"/>
          </a:xfrm>
          <a:prstGeom prst="rect">
            <a:avLst/>
          </a:prstGeom>
          <a:solidFill>
            <a:srgbClr val="FD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2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1B6DEF-5AC3-46F2-8043-A6A7BBE6FC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700" y="1"/>
            <a:ext cx="12204700" cy="3432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7E775A-5D56-481E-A1AC-36F8F1570258}"/>
              </a:ext>
            </a:extLst>
          </p:cNvPr>
          <p:cNvSpPr txBox="1"/>
          <p:nvPr/>
        </p:nvSpPr>
        <p:spPr>
          <a:xfrm>
            <a:off x="1524000" y="2857500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4AB08-EE95-47FA-B3A9-7D90D4F69B06}"/>
              </a:ext>
            </a:extLst>
          </p:cNvPr>
          <p:cNvSpPr txBox="1"/>
          <p:nvPr/>
        </p:nvSpPr>
        <p:spPr>
          <a:xfrm>
            <a:off x="2419283" y="4038600"/>
            <a:ext cx="30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A271C-DA34-4F11-842B-CE2206ECA5DA}"/>
              </a:ext>
            </a:extLst>
          </p:cNvPr>
          <p:cNvSpPr txBox="1"/>
          <p:nvPr/>
        </p:nvSpPr>
        <p:spPr>
          <a:xfrm>
            <a:off x="3200266" y="4038600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목표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1088C-BFA8-46D4-B769-C4580857356B}"/>
              </a:ext>
            </a:extLst>
          </p:cNvPr>
          <p:cNvSpPr txBox="1"/>
          <p:nvPr/>
        </p:nvSpPr>
        <p:spPr>
          <a:xfrm>
            <a:off x="2381183" y="4881264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88616-CC44-4013-8E65-FE893CA6F7FA}"/>
              </a:ext>
            </a:extLst>
          </p:cNvPr>
          <p:cNvSpPr txBox="1"/>
          <p:nvPr/>
        </p:nvSpPr>
        <p:spPr>
          <a:xfrm>
            <a:off x="3200266" y="4881264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진행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B53F7-C655-4306-B83B-333C22635604}"/>
              </a:ext>
            </a:extLst>
          </p:cNvPr>
          <p:cNvSpPr txBox="1"/>
          <p:nvPr/>
        </p:nvSpPr>
        <p:spPr>
          <a:xfrm>
            <a:off x="2368483" y="572392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C0B5C-718C-4B9B-986C-81D6F68F430A}"/>
              </a:ext>
            </a:extLst>
          </p:cNvPr>
          <p:cNvSpPr txBox="1"/>
          <p:nvPr/>
        </p:nvSpPr>
        <p:spPr>
          <a:xfrm>
            <a:off x="3200266" y="5723928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결과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6F9ABBE-0980-4B27-86C8-8783BE8F97B0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9BE389-AD08-4961-BD12-88857293DC6A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2FDA189-4EF0-46C7-8310-B1B88D0372C5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8ACE591-1498-4FD8-929A-D968E2CBB1F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542F6A4-5D9B-4F2B-B5B6-810F55ED19CE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275C919-5F6A-46A7-ADD4-4AFAFA598292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075712-257A-46AB-9B50-DE27E164444A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A4675E-E884-4ED9-8969-8A7D94D247B5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A8B2ED1-CD1E-4247-A05D-EECDD4100900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C676631-28F9-43A4-9E08-7F0F46F2BA23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C19C95-E502-43D0-9762-DE718A459009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D8707B1-82C2-46F5-9BBC-FFD12F4DF991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F1D075F-ADA3-4DAB-A21E-964C99D9FA00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883877-67E1-40AD-BF88-4961F30BCB9C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1B0E714-14F8-4E0F-A3A1-9EF6418F0F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973" y="203200"/>
            <a:ext cx="628627" cy="419098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0FB77A4B-FEA6-4972-BF1B-5A88BA2D7BDC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F3ACBDD-47DC-46DB-A8E8-63A2BA45D668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7F80E10-142F-4146-920C-F7EBC0BB2C42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FCA472-57D2-4E0B-BC92-31D64E6DAF6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C11BCBF-BCA2-49F4-8F6A-CFA367048DC5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0E05EF2-46A9-4F4B-A5F5-9A625F412C78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9B4FEC0-BF3B-44D8-8D5B-174EF0B6C920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0737972-7E23-4D85-8881-980FC87D34B3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3CB4076-AB1D-4554-A08B-F88D0BE476E9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B0AB999-8B65-4F81-9FE5-657B856FB2C0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BC514FC-76BD-4277-A24B-DB23D33411B9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16FFC26-5A87-4F6C-B8F7-261F583F148B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85CC90D-76B1-43B5-A81C-9D5A78F9969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B6FC426-1E45-46D0-A732-4AA7685F0E96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7A7990-1F49-B35C-C723-9B965B8799B1}"/>
              </a:ext>
            </a:extLst>
          </p:cNvPr>
          <p:cNvSpPr/>
          <p:nvPr/>
        </p:nvSpPr>
        <p:spPr>
          <a:xfrm>
            <a:off x="10270595" y="6404181"/>
            <a:ext cx="1884086" cy="295866"/>
          </a:xfrm>
          <a:prstGeom prst="rect">
            <a:avLst/>
          </a:prstGeom>
          <a:solidFill>
            <a:srgbClr val="FD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0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962AE55-73B3-463E-9140-B6F5C36DF283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186EBF5-B13B-4C48-AD1C-BF39BD705E05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6AB8E1-9248-4C7F-8B89-1781D6B0F45F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1A7ACF-0548-4BE5-99DF-E277658BEE8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423F7C-E64F-4CCE-A684-A83A70C17E34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19656E-E22E-422F-8BC2-2933C40235C1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465A05-15C2-4B88-BEAE-02AE0B9DB442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833486-FE37-454F-A863-2619816AF9F3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FCBD77-8587-4E8F-9AB4-38EDBEAE09DA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7A73E9-1C40-48DB-B943-DF30ACA3AA7B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51B18F-AF04-4763-884C-269B59645508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075E77-98BE-456F-A691-1D3769E8B1D4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96DB65-36C0-4275-983D-6D2B549904F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9FC79C-B5E3-4B4E-B53A-32A75012CEAC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2DF4D1-06AA-426B-AB70-1F4B1C5AE768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62B638-73FC-411C-AAFA-6D68A80107BD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1869A7-6B42-4732-8F13-547EEB0FC03D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4A92514-2010-4872-AB8E-4C4455D892A7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A57311-BDBE-4905-A5BE-B7F030B6CBB9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F65E40-432C-4736-BAF6-70E4DE875509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5F2EDC-0E66-4CB4-82E0-08B2BF835F77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FF312A-8CDC-4E7E-8A9E-C6E0144E0BF2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49E617-3161-4AC2-8ED5-4532C08C4D8D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40C110-E496-489D-A9AD-24BF21596F47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F940F8-3177-462B-944F-FA2D5650F1EC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339A06F-394C-491A-9616-0283683D2C65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5B651E-CE47-4303-8CCA-C36C61689080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E99928-3B54-4093-B7A7-847528EF059D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727DEA-1751-441E-B130-9533B3DA5752}"/>
              </a:ext>
            </a:extLst>
          </p:cNvPr>
          <p:cNvSpPr txBox="1"/>
          <p:nvPr/>
        </p:nvSpPr>
        <p:spPr>
          <a:xfrm>
            <a:off x="289710" y="228600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E828CD-6F8D-4551-82B6-054C17E922EB}"/>
              </a:ext>
            </a:extLst>
          </p:cNvPr>
          <p:cNvSpPr txBox="1"/>
          <p:nvPr/>
        </p:nvSpPr>
        <p:spPr>
          <a:xfrm>
            <a:off x="920011" y="228599"/>
            <a:ext cx="4710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err="1"/>
              <a:t>DataFrame</a:t>
            </a:r>
            <a:r>
              <a:rPr lang="en-US" altLang="ko-KR" sz="3200" spc="-300" dirty="0"/>
              <a:t> – </a:t>
            </a:r>
            <a:r>
              <a:rPr lang="ko-KR" altLang="en-US" sz="3200" spc="-300" dirty="0"/>
              <a:t>지역 별 국보 현황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47DDD64-5277-B7E7-0DFA-982467D21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" y="1267749"/>
            <a:ext cx="5459506" cy="393177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4D8B980-EA8D-75AF-4A2F-25E5A6F5D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11" y="1273259"/>
            <a:ext cx="5862917" cy="392626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A1177EB-F7B5-7959-BC19-EB2543B821F3}"/>
              </a:ext>
            </a:extLst>
          </p:cNvPr>
          <p:cNvSpPr txBox="1"/>
          <p:nvPr/>
        </p:nvSpPr>
        <p:spPr>
          <a:xfrm>
            <a:off x="2519084" y="5467512"/>
            <a:ext cx="963680" cy="372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서울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5ECE93-F195-8787-C01D-1A18E46CAB52}"/>
              </a:ext>
            </a:extLst>
          </p:cNvPr>
          <p:cNvSpPr txBox="1"/>
          <p:nvPr/>
        </p:nvSpPr>
        <p:spPr>
          <a:xfrm>
            <a:off x="8339429" y="5473650"/>
            <a:ext cx="963680" cy="372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3A8FE6-2328-4622-C111-F1F882D1D2A8}"/>
              </a:ext>
            </a:extLst>
          </p:cNvPr>
          <p:cNvSpPr/>
          <p:nvPr/>
        </p:nvSpPr>
        <p:spPr>
          <a:xfrm>
            <a:off x="10270595" y="6404181"/>
            <a:ext cx="1884086" cy="295866"/>
          </a:xfrm>
          <a:prstGeom prst="rect">
            <a:avLst/>
          </a:prstGeom>
          <a:solidFill>
            <a:srgbClr val="FD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81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962AE55-73B3-463E-9140-B6F5C36DF283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186EBF5-B13B-4C48-AD1C-BF39BD705E05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6AB8E1-9248-4C7F-8B89-1781D6B0F45F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1A7ACF-0548-4BE5-99DF-E277658BEE8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423F7C-E64F-4CCE-A684-A83A70C17E34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19656E-E22E-422F-8BC2-2933C40235C1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465A05-15C2-4B88-BEAE-02AE0B9DB442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833486-FE37-454F-A863-2619816AF9F3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FCBD77-8587-4E8F-9AB4-38EDBEAE09DA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7A73E9-1C40-48DB-B943-DF30ACA3AA7B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51B18F-AF04-4763-884C-269B59645508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075E77-98BE-456F-A691-1D3769E8B1D4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96DB65-36C0-4275-983D-6D2B549904F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9FC79C-B5E3-4B4E-B53A-32A75012CEAC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2DF4D1-06AA-426B-AB70-1F4B1C5AE768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62B638-73FC-411C-AAFA-6D68A80107BD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1869A7-6B42-4732-8F13-547EEB0FC03D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4A92514-2010-4872-AB8E-4C4455D892A7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A57311-BDBE-4905-A5BE-B7F030B6CBB9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F65E40-432C-4736-BAF6-70E4DE875509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5F2EDC-0E66-4CB4-82E0-08B2BF835F77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FF312A-8CDC-4E7E-8A9E-C6E0144E0BF2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49E617-3161-4AC2-8ED5-4532C08C4D8D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40C110-E496-489D-A9AD-24BF21596F47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F940F8-3177-462B-944F-FA2D5650F1EC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339A06F-394C-491A-9616-0283683D2C65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5B651E-CE47-4303-8CCA-C36C61689080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E99928-3B54-4093-B7A7-847528EF059D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727DEA-1751-441E-B130-9533B3DA5752}"/>
              </a:ext>
            </a:extLst>
          </p:cNvPr>
          <p:cNvSpPr txBox="1"/>
          <p:nvPr/>
        </p:nvSpPr>
        <p:spPr>
          <a:xfrm>
            <a:off x="289710" y="228600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E828CD-6F8D-4551-82B6-054C17E922EB}"/>
              </a:ext>
            </a:extLst>
          </p:cNvPr>
          <p:cNvSpPr txBox="1"/>
          <p:nvPr/>
        </p:nvSpPr>
        <p:spPr>
          <a:xfrm>
            <a:off x="920011" y="228599"/>
            <a:ext cx="178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/>
              <a:t>GUI - </a:t>
            </a:r>
            <a:r>
              <a:rPr lang="en-US" altLang="ko-KR" sz="3200" spc="-300" dirty="0" err="1"/>
              <a:t>tkinter</a:t>
            </a:r>
            <a:r>
              <a:rPr lang="en-US" altLang="ko-KR" sz="3200" spc="-300" dirty="0"/>
              <a:t> </a:t>
            </a:r>
            <a:endParaRPr lang="ko-KR" altLang="en-US" sz="3200" spc="-300" dirty="0"/>
          </a:p>
        </p:txBody>
      </p:sp>
      <p:pic>
        <p:nvPicPr>
          <p:cNvPr id="1026" name="Picture 2" descr="Python Tkinter Tutorial - Javatpoint">
            <a:extLst>
              <a:ext uri="{FF2B5EF4-FFF2-40B4-BE49-F238E27FC236}">
                <a16:creationId xmlns:a16="http://schemas.microsoft.com/office/drawing/2014/main" id="{2B87250C-782B-C185-5B11-712ED45EB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887" y="182719"/>
            <a:ext cx="645758" cy="64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560059F-6343-0A35-9BF8-BB9DC2391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38" y="1747220"/>
            <a:ext cx="3818939" cy="298524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A768A7B-BFD7-CF9A-D8B7-DA716FD63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433" y="1747220"/>
            <a:ext cx="3920703" cy="298524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0873359-F127-92DD-8607-CA6913073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6038" y="1747220"/>
            <a:ext cx="3852880" cy="298524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1BBD6A5-1E92-0DBE-B719-9B9A1C63DE19}"/>
              </a:ext>
            </a:extLst>
          </p:cNvPr>
          <p:cNvSpPr txBox="1"/>
          <p:nvPr/>
        </p:nvSpPr>
        <p:spPr>
          <a:xfrm>
            <a:off x="1353669" y="5020235"/>
            <a:ext cx="144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페이지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7F31A1-A885-87DC-2BCC-15A58F90AAE8}"/>
              </a:ext>
            </a:extLst>
          </p:cNvPr>
          <p:cNvSpPr txBox="1"/>
          <p:nvPr/>
        </p:nvSpPr>
        <p:spPr>
          <a:xfrm>
            <a:off x="5348506" y="5022014"/>
            <a:ext cx="158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대궁 및 종묘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EFAA24-D272-E278-CC10-2CEEA93B9D06}"/>
              </a:ext>
            </a:extLst>
          </p:cNvPr>
          <p:cNvSpPr txBox="1"/>
          <p:nvPr/>
        </p:nvSpPr>
        <p:spPr>
          <a:xfrm>
            <a:off x="9555667" y="5027880"/>
            <a:ext cx="144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국보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FC6A61-31ED-A2D1-F18D-55C38CB2D636}"/>
              </a:ext>
            </a:extLst>
          </p:cNvPr>
          <p:cNvSpPr txBox="1"/>
          <p:nvPr/>
        </p:nvSpPr>
        <p:spPr>
          <a:xfrm>
            <a:off x="156438" y="1120588"/>
            <a:ext cx="132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D34C80-2638-F682-2DC4-E3B7BCA8AC85}"/>
              </a:ext>
            </a:extLst>
          </p:cNvPr>
          <p:cNvSpPr/>
          <p:nvPr/>
        </p:nvSpPr>
        <p:spPr>
          <a:xfrm>
            <a:off x="10270595" y="6404181"/>
            <a:ext cx="1884086" cy="295866"/>
          </a:xfrm>
          <a:prstGeom prst="rect">
            <a:avLst/>
          </a:prstGeom>
          <a:solidFill>
            <a:srgbClr val="FD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21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962AE55-73B3-463E-9140-B6F5C36DF283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186EBF5-B13B-4C48-AD1C-BF39BD705E05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6AB8E1-9248-4C7F-8B89-1781D6B0F45F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1A7ACF-0548-4BE5-99DF-E277658BEE8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423F7C-E64F-4CCE-A684-A83A70C17E34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19656E-E22E-422F-8BC2-2933C40235C1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465A05-15C2-4B88-BEAE-02AE0B9DB442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833486-FE37-454F-A863-2619816AF9F3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FCBD77-8587-4E8F-9AB4-38EDBEAE09DA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7A73E9-1C40-48DB-B943-DF30ACA3AA7B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51B18F-AF04-4763-884C-269B59645508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075E77-98BE-456F-A691-1D3769E8B1D4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96DB65-36C0-4275-983D-6D2B549904F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9FC79C-B5E3-4B4E-B53A-32A75012CEAC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2DF4D1-06AA-426B-AB70-1F4B1C5AE768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62B638-73FC-411C-AAFA-6D68A80107BD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1869A7-6B42-4732-8F13-547EEB0FC03D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4A92514-2010-4872-AB8E-4C4455D892A7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A57311-BDBE-4905-A5BE-B7F030B6CBB9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F65E40-432C-4736-BAF6-70E4DE875509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5F2EDC-0E66-4CB4-82E0-08B2BF835F77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FF312A-8CDC-4E7E-8A9E-C6E0144E0BF2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49E617-3161-4AC2-8ED5-4532C08C4D8D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40C110-E496-489D-A9AD-24BF21596F47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F940F8-3177-462B-944F-FA2D5650F1EC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339A06F-394C-491A-9616-0283683D2C65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5B651E-CE47-4303-8CCA-C36C61689080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E99928-3B54-4093-B7A7-847528EF059D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727DEA-1751-441E-B130-9533B3DA5752}"/>
              </a:ext>
            </a:extLst>
          </p:cNvPr>
          <p:cNvSpPr txBox="1"/>
          <p:nvPr/>
        </p:nvSpPr>
        <p:spPr>
          <a:xfrm>
            <a:off x="289710" y="228600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E828CD-6F8D-4551-82B6-054C17E922EB}"/>
              </a:ext>
            </a:extLst>
          </p:cNvPr>
          <p:cNvSpPr txBox="1"/>
          <p:nvPr/>
        </p:nvSpPr>
        <p:spPr>
          <a:xfrm>
            <a:off x="920011" y="228599"/>
            <a:ext cx="178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/>
              <a:t>GUI - </a:t>
            </a:r>
            <a:r>
              <a:rPr lang="en-US" altLang="ko-KR" sz="3200" spc="-300" dirty="0" err="1"/>
              <a:t>tkinter</a:t>
            </a:r>
            <a:r>
              <a:rPr lang="en-US" altLang="ko-KR" sz="3200" spc="-300" dirty="0"/>
              <a:t> </a:t>
            </a:r>
            <a:endParaRPr lang="ko-KR" altLang="en-US" sz="3200" spc="-300" dirty="0"/>
          </a:p>
        </p:txBody>
      </p:sp>
      <p:pic>
        <p:nvPicPr>
          <p:cNvPr id="1026" name="Picture 2" descr="Python Tkinter Tutorial - Javatpoint">
            <a:extLst>
              <a:ext uri="{FF2B5EF4-FFF2-40B4-BE49-F238E27FC236}">
                <a16:creationId xmlns:a16="http://schemas.microsoft.com/office/drawing/2014/main" id="{2B87250C-782B-C185-5B11-712ED45EB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887" y="182719"/>
            <a:ext cx="645758" cy="64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FC6A61-31ED-A2D1-F18D-55C38CB2D636}"/>
              </a:ext>
            </a:extLst>
          </p:cNvPr>
          <p:cNvSpPr txBox="1"/>
          <p:nvPr/>
        </p:nvSpPr>
        <p:spPr>
          <a:xfrm>
            <a:off x="156437" y="1120588"/>
            <a:ext cx="484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4</a:t>
            </a:r>
            <a:r>
              <a:rPr lang="ko-KR" altLang="en-US" dirty="0"/>
              <a:t>대궁 및 종묘 </a:t>
            </a:r>
            <a:r>
              <a:rPr lang="en-US" altLang="ko-KR" dirty="0"/>
              <a:t>- </a:t>
            </a:r>
            <a:r>
              <a:rPr lang="ko-KR" altLang="en-US" dirty="0"/>
              <a:t>이전</a:t>
            </a:r>
            <a:r>
              <a:rPr lang="en-US" altLang="ko-KR" dirty="0"/>
              <a:t>, </a:t>
            </a:r>
            <a:r>
              <a:rPr lang="ko-KR" altLang="en-US" dirty="0"/>
              <a:t>다음 버튼 함수 생성</a:t>
            </a:r>
          </a:p>
        </p:txBody>
      </p:sp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81A154FF-31E5-AB5A-88B6-C17F5ECEE2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5" t="34249" r="38731" b="13464"/>
          <a:stretch/>
        </p:blipFill>
        <p:spPr>
          <a:xfrm>
            <a:off x="289709" y="1650704"/>
            <a:ext cx="5775673" cy="390741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AA33B7D-EC43-7FE0-3C40-DDEE63BF7111}"/>
              </a:ext>
            </a:extLst>
          </p:cNvPr>
          <p:cNvSpPr txBox="1"/>
          <p:nvPr/>
        </p:nvSpPr>
        <p:spPr>
          <a:xfrm>
            <a:off x="6449351" y="2690336"/>
            <a:ext cx="46377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canvas : </a:t>
            </a:r>
            <a:r>
              <a:rPr lang="ko-KR" altLang="en-US" dirty="0"/>
              <a:t>이미지나 사진을 그려 넣는 도화지</a:t>
            </a:r>
            <a:endParaRPr lang="en-US" altLang="ko-KR" dirty="0"/>
          </a:p>
          <a:p>
            <a:r>
              <a:rPr lang="en-US" altLang="ko-KR" dirty="0" err="1"/>
              <a:t>can_img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문화재의 사진</a:t>
            </a:r>
            <a:endParaRPr lang="en-US" altLang="ko-KR" dirty="0"/>
          </a:p>
          <a:p>
            <a:r>
              <a:rPr lang="en-US" altLang="ko-KR" dirty="0" err="1"/>
              <a:t>can_txt</a:t>
            </a:r>
            <a:r>
              <a:rPr lang="en-US" altLang="ko-KR" dirty="0"/>
              <a:t> : </a:t>
            </a:r>
            <a:r>
              <a:rPr lang="ko-KR" altLang="en-US" dirty="0"/>
              <a:t>문화재의 명칭</a:t>
            </a:r>
            <a:endParaRPr lang="en-US" altLang="ko-KR" dirty="0"/>
          </a:p>
          <a:p>
            <a:r>
              <a:rPr lang="en-US" altLang="ko-KR" dirty="0"/>
              <a:t>can_txt2: </a:t>
            </a:r>
            <a:r>
              <a:rPr lang="ko-KR" altLang="en-US" dirty="0"/>
              <a:t>문화재의 설명</a:t>
            </a:r>
            <a:endParaRPr lang="en-US" altLang="ko-KR" dirty="0"/>
          </a:p>
          <a:p>
            <a:r>
              <a:rPr lang="en-US" altLang="ko-KR" dirty="0"/>
              <a:t>can_txt3: </a:t>
            </a:r>
            <a:r>
              <a:rPr lang="ko-KR" altLang="en-US" dirty="0"/>
              <a:t>페이지 번호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4153AD-2E6C-21D0-4000-E0CFB344C17A}"/>
              </a:ext>
            </a:extLst>
          </p:cNvPr>
          <p:cNvSpPr/>
          <p:nvPr/>
        </p:nvSpPr>
        <p:spPr>
          <a:xfrm>
            <a:off x="10270595" y="6404181"/>
            <a:ext cx="1884086" cy="295866"/>
          </a:xfrm>
          <a:prstGeom prst="rect">
            <a:avLst/>
          </a:prstGeom>
          <a:solidFill>
            <a:srgbClr val="FD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36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962AE55-73B3-463E-9140-B6F5C36DF283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186EBF5-B13B-4C48-AD1C-BF39BD705E05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6AB8E1-9248-4C7F-8B89-1781D6B0F45F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1A7ACF-0548-4BE5-99DF-E277658BEE8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423F7C-E64F-4CCE-A684-A83A70C17E34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19656E-E22E-422F-8BC2-2933C40235C1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465A05-15C2-4B88-BEAE-02AE0B9DB442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833486-FE37-454F-A863-2619816AF9F3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FCBD77-8587-4E8F-9AB4-38EDBEAE09DA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7A73E9-1C40-48DB-B943-DF30ACA3AA7B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51B18F-AF04-4763-884C-269B59645508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075E77-98BE-456F-A691-1D3769E8B1D4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96DB65-36C0-4275-983D-6D2B549904F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9FC79C-B5E3-4B4E-B53A-32A75012CEAC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2DF4D1-06AA-426B-AB70-1F4B1C5AE768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62B638-73FC-411C-AAFA-6D68A80107BD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1869A7-6B42-4732-8F13-547EEB0FC03D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4A92514-2010-4872-AB8E-4C4455D892A7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A57311-BDBE-4905-A5BE-B7F030B6CBB9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F65E40-432C-4736-BAF6-70E4DE875509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5F2EDC-0E66-4CB4-82E0-08B2BF835F77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FF312A-8CDC-4E7E-8A9E-C6E0144E0BF2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49E617-3161-4AC2-8ED5-4532C08C4D8D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40C110-E496-489D-A9AD-24BF21596F47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F940F8-3177-462B-944F-FA2D5650F1EC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339A06F-394C-491A-9616-0283683D2C65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5B651E-CE47-4303-8CCA-C36C61689080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E99928-3B54-4093-B7A7-847528EF059D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727DEA-1751-441E-B130-9533B3DA5752}"/>
              </a:ext>
            </a:extLst>
          </p:cNvPr>
          <p:cNvSpPr txBox="1"/>
          <p:nvPr/>
        </p:nvSpPr>
        <p:spPr>
          <a:xfrm>
            <a:off x="289710" y="228600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E828CD-6F8D-4551-82B6-054C17E922EB}"/>
              </a:ext>
            </a:extLst>
          </p:cNvPr>
          <p:cNvSpPr txBox="1"/>
          <p:nvPr/>
        </p:nvSpPr>
        <p:spPr>
          <a:xfrm>
            <a:off x="920011" y="228599"/>
            <a:ext cx="178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/>
              <a:t>GUI - </a:t>
            </a:r>
            <a:r>
              <a:rPr lang="en-US" altLang="ko-KR" sz="3200" spc="-300" dirty="0" err="1"/>
              <a:t>tkinter</a:t>
            </a:r>
            <a:r>
              <a:rPr lang="en-US" altLang="ko-KR" sz="3200" spc="-300" dirty="0"/>
              <a:t> </a:t>
            </a:r>
            <a:endParaRPr lang="ko-KR" altLang="en-US" sz="3200" spc="-300" dirty="0"/>
          </a:p>
        </p:txBody>
      </p:sp>
      <p:pic>
        <p:nvPicPr>
          <p:cNvPr id="1026" name="Picture 2" descr="Python Tkinter Tutorial - Javatpoint">
            <a:extLst>
              <a:ext uri="{FF2B5EF4-FFF2-40B4-BE49-F238E27FC236}">
                <a16:creationId xmlns:a16="http://schemas.microsoft.com/office/drawing/2014/main" id="{2B87250C-782B-C185-5B11-712ED45EB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887" y="182719"/>
            <a:ext cx="645758" cy="64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FC6A61-31ED-A2D1-F18D-55C38CB2D636}"/>
              </a:ext>
            </a:extLst>
          </p:cNvPr>
          <p:cNvSpPr txBox="1"/>
          <p:nvPr/>
        </p:nvSpPr>
        <p:spPr>
          <a:xfrm>
            <a:off x="156437" y="1120588"/>
            <a:ext cx="429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국보 </a:t>
            </a:r>
            <a:r>
              <a:rPr lang="en-US" altLang="ko-KR" dirty="0"/>
              <a:t>- </a:t>
            </a:r>
            <a:r>
              <a:rPr lang="ko-KR" altLang="en-US" dirty="0"/>
              <a:t>이전</a:t>
            </a:r>
            <a:r>
              <a:rPr lang="en-US" altLang="ko-KR" dirty="0"/>
              <a:t>, </a:t>
            </a:r>
            <a:r>
              <a:rPr lang="ko-KR" altLang="en-US" dirty="0"/>
              <a:t>다음 버튼 함수 생성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A33B7D-EC43-7FE0-3C40-DDEE63BF7111}"/>
              </a:ext>
            </a:extLst>
          </p:cNvPr>
          <p:cNvSpPr txBox="1"/>
          <p:nvPr/>
        </p:nvSpPr>
        <p:spPr>
          <a:xfrm>
            <a:off x="6449351" y="2690336"/>
            <a:ext cx="5195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can_img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국보의 사진</a:t>
            </a:r>
            <a:endParaRPr lang="en-US" altLang="ko-KR" dirty="0"/>
          </a:p>
          <a:p>
            <a:r>
              <a:rPr lang="en-US" altLang="ko-KR" dirty="0" err="1"/>
              <a:t>Can_txt</a:t>
            </a:r>
            <a:r>
              <a:rPr lang="en-US" altLang="ko-KR" dirty="0"/>
              <a:t> : </a:t>
            </a:r>
            <a:r>
              <a:rPr lang="ko-KR" altLang="en-US" dirty="0"/>
              <a:t>국보의 명칭</a:t>
            </a:r>
            <a:endParaRPr lang="en-US" altLang="ko-KR" dirty="0"/>
          </a:p>
          <a:p>
            <a:r>
              <a:rPr lang="en-US" altLang="ko-KR" dirty="0"/>
              <a:t>can_txt2: </a:t>
            </a:r>
            <a:r>
              <a:rPr lang="ko-KR" altLang="en-US" dirty="0"/>
              <a:t>국보의 설명</a:t>
            </a:r>
            <a:endParaRPr lang="en-US" altLang="ko-KR" dirty="0"/>
          </a:p>
          <a:p>
            <a:r>
              <a:rPr lang="en-US" altLang="ko-KR" dirty="0"/>
              <a:t>can_txt3: </a:t>
            </a:r>
            <a:r>
              <a:rPr lang="ko-KR" altLang="en-US" dirty="0"/>
              <a:t>페이지 번호</a:t>
            </a:r>
            <a:endParaRPr lang="en-US" altLang="ko-KR" dirty="0"/>
          </a:p>
          <a:p>
            <a:r>
              <a:rPr lang="en-US" altLang="ko-KR" dirty="0" err="1"/>
              <a:t>can_dt_txt</a:t>
            </a:r>
            <a:r>
              <a:rPr lang="en-US" altLang="ko-KR" dirty="0"/>
              <a:t>: </a:t>
            </a:r>
            <a:r>
              <a:rPr lang="ko-KR" altLang="en-US" dirty="0"/>
              <a:t>국보의 세부 분류</a:t>
            </a:r>
            <a:r>
              <a:rPr lang="en-US" altLang="ko-KR" dirty="0"/>
              <a:t>(ex.</a:t>
            </a:r>
            <a:r>
              <a:rPr lang="ko-KR" altLang="en-US" dirty="0"/>
              <a:t> 유물</a:t>
            </a:r>
            <a:r>
              <a:rPr lang="en-US" altLang="ko-KR" dirty="0"/>
              <a:t>, </a:t>
            </a:r>
            <a:r>
              <a:rPr lang="ko-KR" altLang="en-US" dirty="0"/>
              <a:t>기록물 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F0FDE54F-C8B2-C4BF-AC8B-6A520DD4AA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9" t="30960" r="42133" b="21054"/>
          <a:stretch/>
        </p:blipFill>
        <p:spPr>
          <a:xfrm>
            <a:off x="295982" y="1782024"/>
            <a:ext cx="5796748" cy="395538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DD9C6D-58FD-699F-B5FF-451760F3E9E5}"/>
              </a:ext>
            </a:extLst>
          </p:cNvPr>
          <p:cNvSpPr/>
          <p:nvPr/>
        </p:nvSpPr>
        <p:spPr>
          <a:xfrm>
            <a:off x="10270595" y="6404181"/>
            <a:ext cx="1884086" cy="295866"/>
          </a:xfrm>
          <a:prstGeom prst="rect">
            <a:avLst/>
          </a:prstGeom>
          <a:solidFill>
            <a:srgbClr val="FD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69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2A31BE-B46B-02FF-CA88-F6CE0F990AB5}"/>
              </a:ext>
            </a:extLst>
          </p:cNvPr>
          <p:cNvSpPr/>
          <p:nvPr/>
        </p:nvSpPr>
        <p:spPr>
          <a:xfrm>
            <a:off x="10270595" y="6404181"/>
            <a:ext cx="1884086" cy="295866"/>
          </a:xfrm>
          <a:prstGeom prst="rect">
            <a:avLst/>
          </a:prstGeom>
          <a:solidFill>
            <a:srgbClr val="FD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962AE55-73B3-463E-9140-B6F5C36DF283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186EBF5-B13B-4C48-AD1C-BF39BD705E05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6AB8E1-9248-4C7F-8B89-1781D6B0F45F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1A7ACF-0548-4BE5-99DF-E277658BEE8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423F7C-E64F-4CCE-A684-A83A70C17E34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19656E-E22E-422F-8BC2-2933C40235C1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465A05-15C2-4B88-BEAE-02AE0B9DB442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833486-FE37-454F-A863-2619816AF9F3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FCBD77-8587-4E8F-9AB4-38EDBEAE09DA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7A73E9-1C40-48DB-B943-DF30ACA3AA7B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51B18F-AF04-4763-884C-269B59645508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075E77-98BE-456F-A691-1D3769E8B1D4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96DB65-36C0-4275-983D-6D2B549904F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9FC79C-B5E3-4B4E-B53A-32A75012CEAC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2DF4D1-06AA-426B-AB70-1F4B1C5AE768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62B638-73FC-411C-AAFA-6D68A80107BD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1869A7-6B42-4732-8F13-547EEB0FC03D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4A92514-2010-4872-AB8E-4C4455D892A7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A57311-BDBE-4905-A5BE-B7F030B6CBB9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F65E40-432C-4736-BAF6-70E4DE875509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5F2EDC-0E66-4CB4-82E0-08B2BF835F77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FF312A-8CDC-4E7E-8A9E-C6E0144E0BF2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49E617-3161-4AC2-8ED5-4532C08C4D8D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40C110-E496-489D-A9AD-24BF21596F47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F940F8-3177-462B-944F-FA2D5650F1EC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339A06F-394C-491A-9616-0283683D2C65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5B651E-CE47-4303-8CCA-C36C61689080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E99928-3B54-4093-B7A7-847528EF059D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727DEA-1751-441E-B130-9533B3DA5752}"/>
              </a:ext>
            </a:extLst>
          </p:cNvPr>
          <p:cNvSpPr txBox="1"/>
          <p:nvPr/>
        </p:nvSpPr>
        <p:spPr>
          <a:xfrm>
            <a:off x="289710" y="228600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E828CD-6F8D-4551-82B6-054C17E922EB}"/>
              </a:ext>
            </a:extLst>
          </p:cNvPr>
          <p:cNvSpPr txBox="1"/>
          <p:nvPr/>
        </p:nvSpPr>
        <p:spPr>
          <a:xfrm>
            <a:off x="920011" y="228599"/>
            <a:ext cx="178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/>
              <a:t>GUI - </a:t>
            </a:r>
            <a:r>
              <a:rPr lang="en-US" altLang="ko-KR" sz="3200" spc="-300" dirty="0" err="1"/>
              <a:t>tkinter</a:t>
            </a:r>
            <a:r>
              <a:rPr lang="en-US" altLang="ko-KR" sz="3200" spc="-300" dirty="0"/>
              <a:t> </a:t>
            </a:r>
            <a:endParaRPr lang="ko-KR" altLang="en-US" sz="3200" spc="-300" dirty="0"/>
          </a:p>
        </p:txBody>
      </p:sp>
      <p:pic>
        <p:nvPicPr>
          <p:cNvPr id="1026" name="Picture 2" descr="Python Tkinter Tutorial - Javatpoint">
            <a:extLst>
              <a:ext uri="{FF2B5EF4-FFF2-40B4-BE49-F238E27FC236}">
                <a16:creationId xmlns:a16="http://schemas.microsoft.com/office/drawing/2014/main" id="{2B87250C-782B-C185-5B11-712ED45EB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887" y="182719"/>
            <a:ext cx="645758" cy="64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FC6A61-31ED-A2D1-F18D-55C38CB2D636}"/>
              </a:ext>
            </a:extLst>
          </p:cNvPr>
          <p:cNvSpPr txBox="1"/>
          <p:nvPr/>
        </p:nvSpPr>
        <p:spPr>
          <a:xfrm>
            <a:off x="156437" y="1120588"/>
            <a:ext cx="669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세부 분류 리스트 파일 불러오기</a:t>
            </a:r>
          </a:p>
        </p:txBody>
      </p:sp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8EC6D4FB-DF3E-2DD4-D1F9-6DFA6BEF21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7" t="33987" r="15374" b="27189"/>
          <a:stretch/>
        </p:blipFill>
        <p:spPr>
          <a:xfrm>
            <a:off x="478858" y="1552409"/>
            <a:ext cx="7643165" cy="2674070"/>
          </a:xfrm>
          <a:prstGeom prst="rect">
            <a:avLst/>
          </a:prstGeom>
        </p:spPr>
      </p:pic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46C3EAC2-97E6-6F05-6386-303CD8E42B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9" t="24342" r="20515" b="8105"/>
          <a:stretch/>
        </p:blipFill>
        <p:spPr>
          <a:xfrm>
            <a:off x="4995960" y="2364334"/>
            <a:ext cx="6555817" cy="4298338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CD68997-1008-7C38-09DA-F40D655195F5}"/>
              </a:ext>
            </a:extLst>
          </p:cNvPr>
          <p:cNvSpPr/>
          <p:nvPr/>
        </p:nvSpPr>
        <p:spPr>
          <a:xfrm>
            <a:off x="6750424" y="1676400"/>
            <a:ext cx="1371599" cy="2330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8382B-1FD4-C1B2-72AF-BDE2A1AD126F}"/>
              </a:ext>
            </a:extLst>
          </p:cNvPr>
          <p:cNvSpPr/>
          <p:nvPr/>
        </p:nvSpPr>
        <p:spPr>
          <a:xfrm>
            <a:off x="6750423" y="2105531"/>
            <a:ext cx="1371599" cy="2330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DB8E757-21FD-5E26-2F4F-BFAFA945BA82}"/>
              </a:ext>
            </a:extLst>
          </p:cNvPr>
          <p:cNvCxnSpPr>
            <a:stCxn id="38" idx="3"/>
          </p:cNvCxnSpPr>
          <p:nvPr/>
        </p:nvCxnSpPr>
        <p:spPr>
          <a:xfrm>
            <a:off x="8122023" y="1792941"/>
            <a:ext cx="959224" cy="18825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F1FC6A1A-C9EF-3BBE-90A2-60218D694A98}"/>
              </a:ext>
            </a:extLst>
          </p:cNvPr>
          <p:cNvCxnSpPr>
            <a:cxnSpLocks/>
          </p:cNvCxnSpPr>
          <p:nvPr/>
        </p:nvCxnSpPr>
        <p:spPr>
          <a:xfrm flipV="1">
            <a:off x="8122022" y="1979337"/>
            <a:ext cx="959224" cy="18825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7B4CCF2-5543-73CA-1151-CCF94C0E58BF}"/>
              </a:ext>
            </a:extLst>
          </p:cNvPr>
          <p:cNvSpPr txBox="1"/>
          <p:nvPr/>
        </p:nvSpPr>
        <p:spPr>
          <a:xfrm>
            <a:off x="9204527" y="1792941"/>
            <a:ext cx="123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63442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962AE55-73B3-463E-9140-B6F5C36DF283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186EBF5-B13B-4C48-AD1C-BF39BD705E05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6AB8E1-9248-4C7F-8B89-1781D6B0F45F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1A7ACF-0548-4BE5-99DF-E277658BEE8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423F7C-E64F-4CCE-A684-A83A70C17E34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19656E-E22E-422F-8BC2-2933C40235C1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465A05-15C2-4B88-BEAE-02AE0B9DB442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833486-FE37-454F-A863-2619816AF9F3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FCBD77-8587-4E8F-9AB4-38EDBEAE09DA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7A73E9-1C40-48DB-B943-DF30ACA3AA7B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51B18F-AF04-4763-884C-269B59645508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075E77-98BE-456F-A691-1D3769E8B1D4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96DB65-36C0-4275-983D-6D2B549904F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9FC79C-B5E3-4B4E-B53A-32A75012CEAC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2DF4D1-06AA-426B-AB70-1F4B1C5AE768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62B638-73FC-411C-AAFA-6D68A80107BD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1869A7-6B42-4732-8F13-547EEB0FC03D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4A92514-2010-4872-AB8E-4C4455D892A7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A57311-BDBE-4905-A5BE-B7F030B6CBB9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F65E40-432C-4736-BAF6-70E4DE875509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5F2EDC-0E66-4CB4-82E0-08B2BF835F77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FF312A-8CDC-4E7E-8A9E-C6E0144E0BF2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49E617-3161-4AC2-8ED5-4532C08C4D8D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40C110-E496-489D-A9AD-24BF21596F47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F940F8-3177-462B-944F-FA2D5650F1EC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339A06F-394C-491A-9616-0283683D2C65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5B651E-CE47-4303-8CCA-C36C61689080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E99928-3B54-4093-B7A7-847528EF059D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727DEA-1751-441E-B130-9533B3DA5752}"/>
              </a:ext>
            </a:extLst>
          </p:cNvPr>
          <p:cNvSpPr txBox="1"/>
          <p:nvPr/>
        </p:nvSpPr>
        <p:spPr>
          <a:xfrm>
            <a:off x="289710" y="228600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E828CD-6F8D-4551-82B6-054C17E922EB}"/>
              </a:ext>
            </a:extLst>
          </p:cNvPr>
          <p:cNvSpPr txBox="1"/>
          <p:nvPr/>
        </p:nvSpPr>
        <p:spPr>
          <a:xfrm>
            <a:off x="920011" y="228599"/>
            <a:ext cx="178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/>
              <a:t>GUI - </a:t>
            </a:r>
            <a:r>
              <a:rPr lang="en-US" altLang="ko-KR" sz="3200" spc="-300" dirty="0" err="1"/>
              <a:t>tkinter</a:t>
            </a:r>
            <a:r>
              <a:rPr lang="en-US" altLang="ko-KR" sz="3200" spc="-300" dirty="0"/>
              <a:t> </a:t>
            </a:r>
            <a:endParaRPr lang="ko-KR" altLang="en-US" sz="3200" spc="-300" dirty="0"/>
          </a:p>
        </p:txBody>
      </p:sp>
      <p:pic>
        <p:nvPicPr>
          <p:cNvPr id="1026" name="Picture 2" descr="Python Tkinter Tutorial - Javatpoint">
            <a:extLst>
              <a:ext uri="{FF2B5EF4-FFF2-40B4-BE49-F238E27FC236}">
                <a16:creationId xmlns:a16="http://schemas.microsoft.com/office/drawing/2014/main" id="{2B87250C-782B-C185-5B11-712ED45EB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887" y="182719"/>
            <a:ext cx="645758" cy="64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FC6A61-31ED-A2D1-F18D-55C38CB2D636}"/>
              </a:ext>
            </a:extLst>
          </p:cNvPr>
          <p:cNvSpPr txBox="1"/>
          <p:nvPr/>
        </p:nvSpPr>
        <p:spPr>
          <a:xfrm>
            <a:off x="156437" y="1120588"/>
            <a:ext cx="669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tkinter</a:t>
            </a:r>
            <a:r>
              <a:rPr lang="ko-KR" altLang="en-US" dirty="0"/>
              <a:t> 시현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5713782-FDCB-4B04-C404-C194CCB89A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6013" r="29412" b="9543"/>
          <a:stretch/>
        </p:blipFill>
        <p:spPr>
          <a:xfrm>
            <a:off x="3042408" y="1327378"/>
            <a:ext cx="5654847" cy="509198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EAE7DC7-EC69-9211-493C-DA6EADFA98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8" t="1526" r="25587" b="4967"/>
          <a:stretch/>
        </p:blipFill>
        <p:spPr>
          <a:xfrm>
            <a:off x="3060809" y="1327377"/>
            <a:ext cx="5677535" cy="525271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219C940-E970-8643-60CD-29C1F5E727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9" t="1524" r="31057" b="5039"/>
          <a:stretch/>
        </p:blipFill>
        <p:spPr>
          <a:xfrm>
            <a:off x="3064474" y="1305254"/>
            <a:ext cx="5654847" cy="525271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F40D435-891E-3DD3-FC69-0A610C4E985F}"/>
              </a:ext>
            </a:extLst>
          </p:cNvPr>
          <p:cNvSpPr/>
          <p:nvPr/>
        </p:nvSpPr>
        <p:spPr>
          <a:xfrm>
            <a:off x="10270595" y="6404181"/>
            <a:ext cx="1884086" cy="295866"/>
          </a:xfrm>
          <a:prstGeom prst="rect">
            <a:avLst/>
          </a:prstGeom>
          <a:solidFill>
            <a:srgbClr val="FD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31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C984BF-4D6F-497C-B6D3-C1BCACE24D78}"/>
              </a:ext>
            </a:extLst>
          </p:cNvPr>
          <p:cNvSpPr txBox="1"/>
          <p:nvPr/>
        </p:nvSpPr>
        <p:spPr>
          <a:xfrm>
            <a:off x="5234227" y="271242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C3DACB-D208-55D5-C554-745C2388860C}"/>
              </a:ext>
            </a:extLst>
          </p:cNvPr>
          <p:cNvSpPr/>
          <p:nvPr/>
        </p:nvSpPr>
        <p:spPr>
          <a:xfrm>
            <a:off x="10040471" y="6284259"/>
            <a:ext cx="2070847" cy="4392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39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9ADA1E-96E9-4B00-87F9-835DEE3A19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FB0CCB-8BCE-4B3B-9629-E2A2246FDEF4}"/>
              </a:ext>
            </a:extLst>
          </p:cNvPr>
          <p:cNvSpPr txBox="1"/>
          <p:nvPr/>
        </p:nvSpPr>
        <p:spPr>
          <a:xfrm>
            <a:off x="676776" y="2808069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1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C6FC9C-32CC-45BA-ADDD-7E6CE787773F}"/>
              </a:ext>
            </a:extLst>
          </p:cNvPr>
          <p:cNvSpPr txBox="1"/>
          <p:nvPr/>
        </p:nvSpPr>
        <p:spPr>
          <a:xfrm>
            <a:off x="676776" y="3454401"/>
            <a:ext cx="2420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목표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094533B-D41E-4A9B-A02E-9A182790729F}"/>
              </a:ext>
            </a:extLst>
          </p:cNvPr>
          <p:cNvCxnSpPr/>
          <p:nvPr/>
        </p:nvCxnSpPr>
        <p:spPr>
          <a:xfrm>
            <a:off x="172786" y="2607543"/>
            <a:ext cx="543827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DC9D2CE-0649-4FA1-A1D2-712C268384EE}"/>
              </a:ext>
            </a:extLst>
          </p:cNvPr>
          <p:cNvCxnSpPr/>
          <p:nvPr/>
        </p:nvCxnSpPr>
        <p:spPr>
          <a:xfrm>
            <a:off x="0" y="2677393"/>
            <a:ext cx="543827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E85FF94-EE08-4353-9A8C-5B829F578DBC}"/>
              </a:ext>
            </a:extLst>
          </p:cNvPr>
          <p:cNvCxnSpPr/>
          <p:nvPr/>
        </p:nvCxnSpPr>
        <p:spPr>
          <a:xfrm>
            <a:off x="166373" y="4137374"/>
            <a:ext cx="543827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399E9C4-7771-456C-91F2-409F4E17CECF}"/>
              </a:ext>
            </a:extLst>
          </p:cNvPr>
          <p:cNvCxnSpPr/>
          <p:nvPr/>
        </p:nvCxnSpPr>
        <p:spPr>
          <a:xfrm>
            <a:off x="299786" y="4216767"/>
            <a:ext cx="543827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DF71EF0-5EF9-46DE-8A47-1C9DDEA95572}"/>
              </a:ext>
            </a:extLst>
          </p:cNvPr>
          <p:cNvCxnSpPr>
            <a:cxnSpLocks/>
          </p:cNvCxnSpPr>
          <p:nvPr/>
        </p:nvCxnSpPr>
        <p:spPr>
          <a:xfrm rot="5400000">
            <a:off x="-2479540" y="2713186"/>
            <a:ext cx="543827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B76D83-2F65-4DF8-8716-133E76C3E3A2}"/>
              </a:ext>
            </a:extLst>
          </p:cNvPr>
          <p:cNvCxnSpPr>
            <a:cxnSpLocks/>
          </p:cNvCxnSpPr>
          <p:nvPr/>
        </p:nvCxnSpPr>
        <p:spPr>
          <a:xfrm rot="5400000">
            <a:off x="-2402808" y="2693737"/>
            <a:ext cx="543827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D27E2E-B2E5-464B-B17B-CCD78AF0ED5F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9D407BF-EDEC-4D64-8089-C8A4965A19B1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54B556-6D82-4A20-AD7D-857B42B2E7B8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1C8C24-D2F7-4AD3-A434-D559E1502B37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1DAFAD-72E7-4369-90BF-0CA348A9E1C0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A0E9B99-B37A-40DA-8467-482BBB146CEC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BB86801-0821-4356-963A-B54CC8C62984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26A9858-C6AF-44FA-8AF6-4877BF8E5708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446BCC3-4337-4A21-99F3-433915A88AC3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866C880-D2E8-4842-8C1C-8621D89FCCAE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0269213-2671-4FF9-A287-B3C132765D1A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7B6387-26CA-48DD-ADAE-20D890055BA4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F08E691-475B-411A-AD69-210FCD7B41DB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4BE51A1-B119-47F8-B414-63B177EDA31F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4D03DD3-BFD9-4663-AB91-28CC87DEA902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90B9A8-8B4D-45D3-8D9A-EDAAF9599FFA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65C17C5-50C7-4B3F-83B2-0A331AE9DD84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2DD4668-5F14-41E8-8BB0-65DA54EF4634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7B41F72-360D-4D56-9089-EF1972D00767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6E3C9AC-7798-42C7-9E5E-CDBB89095F1F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C128853-BBC3-4774-ACB0-928372946065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840491E-A2BF-4AEF-887E-D61A2CFD2F18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2AA6DB-9E55-408B-868C-4E36CA624451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EABEABA-78BA-49C6-98B2-C159CF9E84C8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031C5B6-21AC-40BB-8826-613E3E35C5A8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3979624-20F9-40AD-A819-CA0ECEDF5715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5745054-FF25-4995-817A-989147D3E589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E1B5CA0-0AE8-49C9-81C5-C1998856E40C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613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962AE55-73B3-463E-9140-B6F5C36DF283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186EBF5-B13B-4C48-AD1C-BF39BD705E05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6AB8E1-9248-4C7F-8B89-1781D6B0F45F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1A7ACF-0548-4BE5-99DF-E277658BEE8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423F7C-E64F-4CCE-A684-A83A70C17E34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19656E-E22E-422F-8BC2-2933C40235C1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465A05-15C2-4B88-BEAE-02AE0B9DB442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833486-FE37-454F-A863-2619816AF9F3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FCBD77-8587-4E8F-9AB4-38EDBEAE09DA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7A73E9-1C40-48DB-B943-DF30ACA3AA7B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51B18F-AF04-4763-884C-269B59645508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075E77-98BE-456F-A691-1D3769E8B1D4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96DB65-36C0-4275-983D-6D2B549904F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9FC79C-B5E3-4B4E-B53A-32A75012CEAC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2DF4D1-06AA-426B-AB70-1F4B1C5AE768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62B638-73FC-411C-AAFA-6D68A80107BD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1869A7-6B42-4732-8F13-547EEB0FC03D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4A92514-2010-4872-AB8E-4C4455D892A7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A57311-BDBE-4905-A5BE-B7F030B6CBB9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F65E40-432C-4736-BAF6-70E4DE875509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5F2EDC-0E66-4CB4-82E0-08B2BF835F77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FF312A-8CDC-4E7E-8A9E-C6E0144E0BF2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49E617-3161-4AC2-8ED5-4532C08C4D8D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40C110-E496-489D-A9AD-24BF21596F47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F940F8-3177-462B-944F-FA2D5650F1EC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339A06F-394C-491A-9616-0283683D2C65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5B651E-CE47-4303-8CCA-C36C61689080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E99928-3B54-4093-B7A7-847528EF059D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727DEA-1751-441E-B130-9533B3DA5752}"/>
              </a:ext>
            </a:extLst>
          </p:cNvPr>
          <p:cNvSpPr txBox="1"/>
          <p:nvPr/>
        </p:nvSpPr>
        <p:spPr>
          <a:xfrm>
            <a:off x="289710" y="228600"/>
            <a:ext cx="63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E828CD-6F8D-4551-82B6-054C17E922EB}"/>
              </a:ext>
            </a:extLst>
          </p:cNvPr>
          <p:cNvSpPr txBox="1"/>
          <p:nvPr/>
        </p:nvSpPr>
        <p:spPr>
          <a:xfrm>
            <a:off x="920011" y="228599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프로젝트 목표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D0CE3681-7F68-45F2-A4F1-317CB75295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60" y="2054137"/>
            <a:ext cx="4813132" cy="3208859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6A1A9604-A834-48BD-9BED-3EA100D15F49}"/>
              </a:ext>
            </a:extLst>
          </p:cNvPr>
          <p:cNvSpPr/>
          <p:nvPr/>
        </p:nvSpPr>
        <p:spPr>
          <a:xfrm>
            <a:off x="6083003" y="1495337"/>
            <a:ext cx="5815333" cy="42645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8B3145C-F967-45BE-985F-B4BE807B7E8D}"/>
              </a:ext>
            </a:extLst>
          </p:cNvPr>
          <p:cNvSpPr txBox="1"/>
          <p:nvPr/>
        </p:nvSpPr>
        <p:spPr>
          <a:xfrm>
            <a:off x="6534171" y="3449048"/>
            <a:ext cx="5306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우리나라의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대궁 및 종묘 문화재와 국보  문화재의 정보를 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스크래핑하여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얻은 데이터를 데이터프레임으로 만든 후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데이터프레임의 시각화와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통해 제공한다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995F3D3-30BE-424C-9A97-3EAE0F973ABA}"/>
              </a:ext>
            </a:extLst>
          </p:cNvPr>
          <p:cNvSpPr txBox="1"/>
          <p:nvPr/>
        </p:nvSpPr>
        <p:spPr>
          <a:xfrm>
            <a:off x="6496231" y="2490350"/>
            <a:ext cx="498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한국의 문화재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E7F4EB-E418-7058-9ED5-090913E09344}"/>
              </a:ext>
            </a:extLst>
          </p:cNvPr>
          <p:cNvSpPr/>
          <p:nvPr/>
        </p:nvSpPr>
        <p:spPr>
          <a:xfrm>
            <a:off x="10270595" y="6404181"/>
            <a:ext cx="1884086" cy="295866"/>
          </a:xfrm>
          <a:prstGeom prst="rect">
            <a:avLst/>
          </a:prstGeom>
          <a:solidFill>
            <a:srgbClr val="FD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43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B54C89-D861-4539-900A-2DDBE6DF8A25}"/>
              </a:ext>
            </a:extLst>
          </p:cNvPr>
          <p:cNvSpPr txBox="1"/>
          <p:nvPr/>
        </p:nvSpPr>
        <p:spPr>
          <a:xfrm>
            <a:off x="676776" y="2808069"/>
            <a:ext cx="141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2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3B901-6974-497F-8127-354E45D68EE7}"/>
              </a:ext>
            </a:extLst>
          </p:cNvPr>
          <p:cNvSpPr txBox="1"/>
          <p:nvPr/>
        </p:nvSpPr>
        <p:spPr>
          <a:xfrm>
            <a:off x="676776" y="3454401"/>
            <a:ext cx="2420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진행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ECACD30-DFCA-43C6-83EA-0535DE0261CE}"/>
              </a:ext>
            </a:extLst>
          </p:cNvPr>
          <p:cNvCxnSpPr/>
          <p:nvPr/>
        </p:nvCxnSpPr>
        <p:spPr>
          <a:xfrm>
            <a:off x="0" y="2677393"/>
            <a:ext cx="543827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5A35EF-0AC0-403D-AA1C-55046F974377}"/>
              </a:ext>
            </a:extLst>
          </p:cNvPr>
          <p:cNvCxnSpPr/>
          <p:nvPr/>
        </p:nvCxnSpPr>
        <p:spPr>
          <a:xfrm>
            <a:off x="166373" y="4137374"/>
            <a:ext cx="543827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8179AF3-A707-479A-A413-C108F3D573D7}"/>
              </a:ext>
            </a:extLst>
          </p:cNvPr>
          <p:cNvCxnSpPr/>
          <p:nvPr/>
        </p:nvCxnSpPr>
        <p:spPr>
          <a:xfrm>
            <a:off x="299786" y="4216767"/>
            <a:ext cx="543827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B57AC7F-6FD6-48F1-AE80-0591E0A7CF3B}"/>
              </a:ext>
            </a:extLst>
          </p:cNvPr>
          <p:cNvCxnSpPr>
            <a:cxnSpLocks/>
          </p:cNvCxnSpPr>
          <p:nvPr/>
        </p:nvCxnSpPr>
        <p:spPr>
          <a:xfrm rot="5400000">
            <a:off x="-2479540" y="2713186"/>
            <a:ext cx="543827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A816EAC-5D91-489A-8AAB-58C460889F4A}"/>
              </a:ext>
            </a:extLst>
          </p:cNvPr>
          <p:cNvCxnSpPr>
            <a:cxnSpLocks/>
          </p:cNvCxnSpPr>
          <p:nvPr/>
        </p:nvCxnSpPr>
        <p:spPr>
          <a:xfrm rot="5400000">
            <a:off x="-2402808" y="2693737"/>
            <a:ext cx="543827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016A9E7-4583-4C7B-AC77-3565DE95B0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100472-BC68-4ED3-8333-E21EA9B3E9FE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73E8A1-4491-402E-8453-C205C969C34E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E3FCAC1-4759-4FA7-AEAC-5C7C3C530BBB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1ED0CB5-E54D-4F85-AEE6-5DD34D4910A4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48CECB1-2753-4B97-BEDE-E6C5A222A9C6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B3DDF6-E53A-4673-9DCB-E03888C1D364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68584D0-06B7-4ACA-AF65-85EAEBA2DC89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A38E10B-AA97-42F0-A170-1C52B18FF856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A632254-040C-47C3-BA3C-DAFB6B58BCEC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41BA03F-8CAD-4198-9453-AF853B6459E8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CF3162D-BDC8-44A3-9412-36F6BB6BC81A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BD46798-6208-464B-AA91-E80144F2C857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252C4E9-7543-43A2-B5A4-86AC17FFE5D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F119761-9F6B-4559-BD15-D39D2495867B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B8720EF-5D6C-450D-8613-7210BBA48208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C8203D4-523C-459B-9C03-6E71E96C5059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F582802-6C96-44E4-976E-EFF68640B902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79888DD-C8FF-4263-9E5A-224BCA888E5D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506C89C-C587-44BE-B063-487C3F671FCE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0AEF965-B04D-4769-AF28-F0DC6A3F0594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952448F-14C0-4796-81B7-C0B4A0629B0F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C0D95F5-D392-414F-9AC8-04CC29B3B3DF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A510851-FD6C-4473-8DC3-0B1EAF4853F4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3455276-6102-43C8-BB9D-4CEE847A026E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8886930-0109-4504-A360-743F91216C8A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2664EB0-6298-429E-996D-817FBAB425CD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60C2910-8291-49FF-AD46-C060477525F7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0769A3A-0565-4D95-AE7C-D69A2C25592F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52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962AE55-73B3-463E-9140-B6F5C36DF283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186EBF5-B13B-4C48-AD1C-BF39BD705E05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6AB8E1-9248-4C7F-8B89-1781D6B0F45F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1A7ACF-0548-4BE5-99DF-E277658BEE8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423F7C-E64F-4CCE-A684-A83A70C17E34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19656E-E22E-422F-8BC2-2933C40235C1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465A05-15C2-4B88-BEAE-02AE0B9DB442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833486-FE37-454F-A863-2619816AF9F3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FCBD77-8587-4E8F-9AB4-38EDBEAE09DA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7A73E9-1C40-48DB-B943-DF30ACA3AA7B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51B18F-AF04-4763-884C-269B59645508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075E77-98BE-456F-A691-1D3769E8B1D4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96DB65-36C0-4275-983D-6D2B549904F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9FC79C-B5E3-4B4E-B53A-32A75012CEAC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2DF4D1-06AA-426B-AB70-1F4B1C5AE768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62B638-73FC-411C-AAFA-6D68A80107BD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1869A7-6B42-4732-8F13-547EEB0FC03D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4A92514-2010-4872-AB8E-4C4455D892A7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A57311-BDBE-4905-A5BE-B7F030B6CBB9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F65E40-432C-4736-BAF6-70E4DE875509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5F2EDC-0E66-4CB4-82E0-08B2BF835F77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FF312A-8CDC-4E7E-8A9E-C6E0144E0BF2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49E617-3161-4AC2-8ED5-4532C08C4D8D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40C110-E496-489D-A9AD-24BF21596F47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F940F8-3177-462B-944F-FA2D5650F1EC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339A06F-394C-491A-9616-0283683D2C65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5B651E-CE47-4303-8CCA-C36C61689080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E99928-3B54-4093-B7A7-847528EF059D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727DEA-1751-441E-B130-9533B3DA5752}"/>
              </a:ext>
            </a:extLst>
          </p:cNvPr>
          <p:cNvSpPr txBox="1"/>
          <p:nvPr/>
        </p:nvSpPr>
        <p:spPr>
          <a:xfrm>
            <a:off x="289710" y="228600"/>
            <a:ext cx="63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E828CD-6F8D-4551-82B6-054C17E922EB}"/>
              </a:ext>
            </a:extLst>
          </p:cNvPr>
          <p:cNvSpPr txBox="1"/>
          <p:nvPr/>
        </p:nvSpPr>
        <p:spPr>
          <a:xfrm>
            <a:off x="920011" y="228599"/>
            <a:ext cx="172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구현 방법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ECB3E2F-5A09-4118-9CFF-E01FCF95B773}"/>
              </a:ext>
            </a:extLst>
          </p:cNvPr>
          <p:cNvSpPr/>
          <p:nvPr/>
        </p:nvSpPr>
        <p:spPr>
          <a:xfrm>
            <a:off x="380581" y="1411921"/>
            <a:ext cx="11342203" cy="49067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15EF926-C4DD-466D-88E0-18D28BA5FE06}"/>
              </a:ext>
            </a:extLst>
          </p:cNvPr>
          <p:cNvGrpSpPr/>
          <p:nvPr/>
        </p:nvGrpSpPr>
        <p:grpSpPr>
          <a:xfrm>
            <a:off x="380581" y="1411921"/>
            <a:ext cx="2323716" cy="633558"/>
            <a:chOff x="389355" y="547877"/>
            <a:chExt cx="2611390" cy="823724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B0D671E-5C19-4413-8352-CB120049C79F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B34C8BA-DC26-4D50-B41F-0B5EAC8963B0}"/>
                </a:ext>
              </a:extLst>
            </p:cNvPr>
            <p:cNvSpPr txBox="1"/>
            <p:nvPr/>
          </p:nvSpPr>
          <p:spPr>
            <a:xfrm>
              <a:off x="488963" y="705197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알고리즘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06207C9-D719-4D25-AC30-96C90CF9EEDF}"/>
              </a:ext>
            </a:extLst>
          </p:cNvPr>
          <p:cNvSpPr txBox="1"/>
          <p:nvPr/>
        </p:nvSpPr>
        <p:spPr>
          <a:xfrm>
            <a:off x="1200114" y="3062136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1F69C7-32CF-43B1-BE70-91D6AD3AFF26}"/>
              </a:ext>
            </a:extLst>
          </p:cNvPr>
          <p:cNvSpPr txBox="1"/>
          <p:nvPr/>
        </p:nvSpPr>
        <p:spPr>
          <a:xfrm>
            <a:off x="3064451" y="3062136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B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FEFA79-6F99-4197-93EE-B3B6A0213506}"/>
              </a:ext>
            </a:extLst>
          </p:cNvPr>
          <p:cNvSpPr txBox="1"/>
          <p:nvPr/>
        </p:nvSpPr>
        <p:spPr>
          <a:xfrm>
            <a:off x="4928787" y="3062136"/>
            <a:ext cx="478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C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7F7CBF-243D-1C65-D56B-5170C49784AB}"/>
              </a:ext>
            </a:extLst>
          </p:cNvPr>
          <p:cNvGrpSpPr/>
          <p:nvPr/>
        </p:nvGrpSpPr>
        <p:grpSpPr>
          <a:xfrm>
            <a:off x="1025217" y="2166480"/>
            <a:ext cx="7733299" cy="3860759"/>
            <a:chOff x="2564550" y="2925744"/>
            <a:chExt cx="7628895" cy="3828127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3C8BEF1-F7A1-235B-62A8-293C1A46BFC3}"/>
                </a:ext>
              </a:extLst>
            </p:cNvPr>
            <p:cNvGrpSpPr/>
            <p:nvPr/>
          </p:nvGrpSpPr>
          <p:grpSpPr>
            <a:xfrm>
              <a:off x="2564550" y="2925744"/>
              <a:ext cx="7628895" cy="3828127"/>
              <a:chOff x="2564550" y="2925744"/>
              <a:chExt cx="7628895" cy="3828127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8C04B94-28D9-1D12-5C29-EBB6DDA1BE60}"/>
                  </a:ext>
                </a:extLst>
              </p:cNvPr>
              <p:cNvGrpSpPr/>
              <p:nvPr/>
            </p:nvGrpSpPr>
            <p:grpSpPr>
              <a:xfrm>
                <a:off x="2564550" y="2925744"/>
                <a:ext cx="7628895" cy="3828127"/>
                <a:chOff x="1437378" y="2139082"/>
                <a:chExt cx="7628895" cy="3828127"/>
              </a:xfrm>
            </p:grpSpPr>
            <p:sp>
              <p:nvSpPr>
                <p:cNvPr id="76" name="대각선 방향의 모서리가 둥근 사각형 26">
                  <a:extLst>
                    <a:ext uri="{FF2B5EF4-FFF2-40B4-BE49-F238E27FC236}">
                      <a16:creationId xmlns:a16="http://schemas.microsoft.com/office/drawing/2014/main" id="{1A683779-09B6-96B9-A312-F4E687A6E076}"/>
                    </a:ext>
                  </a:extLst>
                </p:cNvPr>
                <p:cNvSpPr/>
                <p:nvPr/>
              </p:nvSpPr>
              <p:spPr>
                <a:xfrm>
                  <a:off x="1437378" y="2619375"/>
                  <a:ext cx="4922731" cy="1647825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모서리가 둥근 직사각형 30">
                  <a:extLst>
                    <a:ext uri="{FF2B5EF4-FFF2-40B4-BE49-F238E27FC236}">
                      <a16:creationId xmlns:a16="http://schemas.microsoft.com/office/drawing/2014/main" id="{239886BD-3BF1-DE94-11F3-13932FE14676}"/>
                    </a:ext>
                  </a:extLst>
                </p:cNvPr>
                <p:cNvSpPr/>
                <p:nvPr/>
              </p:nvSpPr>
              <p:spPr>
                <a:xfrm>
                  <a:off x="4152121" y="2948707"/>
                  <a:ext cx="2005654" cy="96058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b="1" dirty="0">
                      <a:solidFill>
                        <a:prstClr val="white"/>
                      </a:solidFill>
                    </a:rPr>
                    <a:t>데이터 </a:t>
                  </a:r>
                  <a:r>
                    <a:rPr lang="ko-KR" altLang="en-US" b="1" dirty="0" err="1">
                      <a:solidFill>
                        <a:prstClr val="white"/>
                      </a:solidFill>
                    </a:rPr>
                    <a:t>전처리</a:t>
                  </a:r>
                  <a:endParaRPr lang="ko-KR" altLang="en-US" b="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모서리가 둥근 직사각형 32">
                  <a:extLst>
                    <a:ext uri="{FF2B5EF4-FFF2-40B4-BE49-F238E27FC236}">
                      <a16:creationId xmlns:a16="http://schemas.microsoft.com/office/drawing/2014/main" id="{0C23DAC5-5555-B022-BDA3-AB5FD96993D5}"/>
                    </a:ext>
                  </a:extLst>
                </p:cNvPr>
                <p:cNvSpPr/>
                <p:nvPr/>
              </p:nvSpPr>
              <p:spPr>
                <a:xfrm>
                  <a:off x="7479807" y="5309395"/>
                  <a:ext cx="1514441" cy="65781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b="1" dirty="0" err="1">
                      <a:solidFill>
                        <a:prstClr val="white"/>
                      </a:solidFill>
                    </a:rPr>
                    <a:t>tkinter</a:t>
                  </a:r>
                  <a:endParaRPr lang="ko-KR" altLang="en-US" b="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모서리가 둥근 직사각형 30">
                  <a:extLst>
                    <a:ext uri="{FF2B5EF4-FFF2-40B4-BE49-F238E27FC236}">
                      <a16:creationId xmlns:a16="http://schemas.microsoft.com/office/drawing/2014/main" id="{403DDE6F-CB1D-A353-21B1-B4A8B06D1511}"/>
                    </a:ext>
                  </a:extLst>
                </p:cNvPr>
                <p:cNvSpPr/>
                <p:nvPr/>
              </p:nvSpPr>
              <p:spPr>
                <a:xfrm>
                  <a:off x="1678045" y="2948707"/>
                  <a:ext cx="2169593" cy="96058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b="1" dirty="0">
                      <a:solidFill>
                        <a:prstClr val="white"/>
                      </a:solidFill>
                    </a:rPr>
                    <a:t>문화재청 오픈 </a:t>
                  </a:r>
                  <a:r>
                    <a:rPr lang="en-US" altLang="ko-KR" b="1" dirty="0">
                      <a:solidFill>
                        <a:prstClr val="white"/>
                      </a:solidFill>
                    </a:rPr>
                    <a:t>API</a:t>
                  </a:r>
                  <a:endParaRPr lang="ko-KR" altLang="en-US" b="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모서리가 둥근 직사각형 30">
                  <a:extLst>
                    <a:ext uri="{FF2B5EF4-FFF2-40B4-BE49-F238E27FC236}">
                      <a16:creationId xmlns:a16="http://schemas.microsoft.com/office/drawing/2014/main" id="{62A4D529-54F8-EB47-1748-D75484111BCF}"/>
                    </a:ext>
                  </a:extLst>
                </p:cNvPr>
                <p:cNvSpPr/>
                <p:nvPr/>
              </p:nvSpPr>
              <p:spPr>
                <a:xfrm>
                  <a:off x="7275128" y="2139082"/>
                  <a:ext cx="1782299" cy="96058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b="1" dirty="0">
                      <a:solidFill>
                        <a:prstClr val="white"/>
                      </a:solidFill>
                    </a:rPr>
                    <a:t>데이터프레임</a:t>
                  </a:r>
                </a:p>
              </p:txBody>
            </p:sp>
            <p:sp>
              <p:nvSpPr>
                <p:cNvPr id="81" name="모서리가 둥근 직사각형 30">
                  <a:extLst>
                    <a:ext uri="{FF2B5EF4-FFF2-40B4-BE49-F238E27FC236}">
                      <a16:creationId xmlns:a16="http://schemas.microsoft.com/office/drawing/2014/main" id="{F2971C70-0F4E-4DA9-7398-F7938DA476D1}"/>
                    </a:ext>
                  </a:extLst>
                </p:cNvPr>
                <p:cNvSpPr/>
                <p:nvPr/>
              </p:nvSpPr>
              <p:spPr>
                <a:xfrm>
                  <a:off x="7283974" y="3758333"/>
                  <a:ext cx="1782299" cy="96058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prstClr val="white"/>
                      </a:solidFill>
                    </a:rPr>
                    <a:t>GUI</a:t>
                  </a:r>
                  <a:endParaRPr lang="ko-KR" altLang="en-US" b="1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97E7954A-50E6-FC21-78E6-E413B4514A16}"/>
                  </a:ext>
                </a:extLst>
              </p:cNvPr>
              <p:cNvSpPr/>
              <p:nvPr/>
            </p:nvSpPr>
            <p:spPr>
              <a:xfrm>
                <a:off x="4901913" y="4057893"/>
                <a:ext cx="480777" cy="315535"/>
              </a:xfrm>
              <a:prstGeom prst="rightArrow">
                <a:avLst/>
              </a:prstGeom>
              <a:solidFill>
                <a:srgbClr val="FF7979"/>
              </a:solidFill>
              <a:ln>
                <a:solidFill>
                  <a:srgbClr val="FF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화살표: 오른쪽 74">
                <a:extLst>
                  <a:ext uri="{FF2B5EF4-FFF2-40B4-BE49-F238E27FC236}">
                    <a16:creationId xmlns:a16="http://schemas.microsoft.com/office/drawing/2014/main" id="{5E9A827A-9A9F-2778-E676-59A45395FF9F}"/>
                  </a:ext>
                </a:extLst>
              </p:cNvPr>
              <p:cNvSpPr/>
              <p:nvPr/>
            </p:nvSpPr>
            <p:spPr>
              <a:xfrm rot="5400000">
                <a:off x="9006339" y="5652858"/>
                <a:ext cx="609600" cy="315046"/>
              </a:xfrm>
              <a:prstGeom prst="rightArrow">
                <a:avLst/>
              </a:prstGeom>
              <a:solidFill>
                <a:srgbClr val="FF7979"/>
              </a:solidFill>
              <a:ln>
                <a:solidFill>
                  <a:srgbClr val="FF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B8DC05C-0055-0917-F558-A49F657BAD81}"/>
                </a:ext>
              </a:extLst>
            </p:cNvPr>
            <p:cNvGrpSpPr/>
            <p:nvPr/>
          </p:nvGrpSpPr>
          <p:grpSpPr>
            <a:xfrm>
              <a:off x="7284946" y="3251443"/>
              <a:ext cx="1122955" cy="1911106"/>
              <a:chOff x="7284946" y="3251443"/>
              <a:chExt cx="1122955" cy="1911106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F324C590-8DFD-13BA-3906-ED727AF95AF0}"/>
                  </a:ext>
                </a:extLst>
              </p:cNvPr>
              <p:cNvGrpSpPr/>
              <p:nvPr/>
            </p:nvGrpSpPr>
            <p:grpSpPr>
              <a:xfrm>
                <a:off x="7938412" y="3251443"/>
                <a:ext cx="469489" cy="1911106"/>
                <a:chOff x="1707961" y="215900"/>
                <a:chExt cx="815147" cy="2572164"/>
              </a:xfrm>
            </p:grpSpPr>
            <p:sp>
              <p:nvSpPr>
                <p:cNvPr id="71" name="화살표: 위로 굽음 70">
                  <a:extLst>
                    <a:ext uri="{FF2B5EF4-FFF2-40B4-BE49-F238E27FC236}">
                      <a16:creationId xmlns:a16="http://schemas.microsoft.com/office/drawing/2014/main" id="{1E522567-46C8-953A-D94A-149C871B2295}"/>
                    </a:ext>
                  </a:extLst>
                </p:cNvPr>
                <p:cNvSpPr/>
                <p:nvPr/>
              </p:nvSpPr>
              <p:spPr>
                <a:xfrm rot="5400000">
                  <a:off x="1453543" y="1718507"/>
                  <a:ext cx="1323975" cy="815139"/>
                </a:xfrm>
                <a:prstGeom prst="bentUpArrow">
                  <a:avLst/>
                </a:prstGeom>
                <a:solidFill>
                  <a:srgbClr val="FF7979"/>
                </a:solidFill>
                <a:ln>
                  <a:solidFill>
                    <a:srgbClr val="FF79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화살표: 위로 굽음 71">
                  <a:extLst>
                    <a:ext uri="{FF2B5EF4-FFF2-40B4-BE49-F238E27FC236}">
                      <a16:creationId xmlns:a16="http://schemas.microsoft.com/office/drawing/2014/main" id="{DC9CA1A8-C0FE-C8DF-86F3-BC8B0EBAACF5}"/>
                    </a:ext>
                  </a:extLst>
                </p:cNvPr>
                <p:cNvSpPr/>
                <p:nvPr/>
              </p:nvSpPr>
              <p:spPr>
                <a:xfrm rot="16200000" flipV="1">
                  <a:off x="1453550" y="470316"/>
                  <a:ext cx="1323974" cy="815142"/>
                </a:xfrm>
                <a:prstGeom prst="bentUpArrow">
                  <a:avLst/>
                </a:prstGeom>
                <a:solidFill>
                  <a:srgbClr val="FF7979"/>
                </a:solidFill>
                <a:ln>
                  <a:solidFill>
                    <a:srgbClr val="FF79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664D9437-FB55-4409-0BBE-6A3FF9A9F906}"/>
                  </a:ext>
                </a:extLst>
              </p:cNvPr>
              <p:cNvSpPr/>
              <p:nvPr/>
            </p:nvSpPr>
            <p:spPr>
              <a:xfrm>
                <a:off x="7284946" y="4138363"/>
                <a:ext cx="668244" cy="154596"/>
              </a:xfrm>
              <a:prstGeom prst="rect">
                <a:avLst/>
              </a:prstGeom>
              <a:solidFill>
                <a:srgbClr val="FF7979"/>
              </a:solidFill>
              <a:ln>
                <a:solidFill>
                  <a:srgbClr val="FF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74BD3B92-1DBC-B0E3-E243-E8CF0004AEA5}"/>
              </a:ext>
            </a:extLst>
          </p:cNvPr>
          <p:cNvSpPr txBox="1"/>
          <p:nvPr/>
        </p:nvSpPr>
        <p:spPr>
          <a:xfrm>
            <a:off x="8990072" y="2466201"/>
            <a:ext cx="2492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지역별 국보 문화재의 현황 시각화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87043C-107D-ECE2-6CD5-0BA1B2EACB41}"/>
              </a:ext>
            </a:extLst>
          </p:cNvPr>
          <p:cNvSpPr txBox="1"/>
          <p:nvPr/>
        </p:nvSpPr>
        <p:spPr>
          <a:xfrm>
            <a:off x="8990071" y="4128073"/>
            <a:ext cx="266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문화재와 국보 정보 제공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0528E1-6437-DA37-7D3E-2D109515D85C}"/>
              </a:ext>
            </a:extLst>
          </p:cNvPr>
          <p:cNvSpPr txBox="1"/>
          <p:nvPr/>
        </p:nvSpPr>
        <p:spPr>
          <a:xfrm>
            <a:off x="8244501" y="1544042"/>
            <a:ext cx="221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결과</a:t>
            </a:r>
          </a:p>
        </p:txBody>
      </p:sp>
      <p:pic>
        <p:nvPicPr>
          <p:cNvPr id="85" name="Picture 2" descr="Python Tkinter Tutorial - Javatpoint">
            <a:extLst>
              <a:ext uri="{FF2B5EF4-FFF2-40B4-BE49-F238E27FC236}">
                <a16:creationId xmlns:a16="http://schemas.microsoft.com/office/drawing/2014/main" id="{A7E182B7-4332-2491-7C9C-5F969D758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588" y="5253620"/>
            <a:ext cx="790423" cy="79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FBF6446-12BC-8789-2933-A0BB58C9B5C1}"/>
              </a:ext>
            </a:extLst>
          </p:cNvPr>
          <p:cNvSpPr/>
          <p:nvPr/>
        </p:nvSpPr>
        <p:spPr>
          <a:xfrm>
            <a:off x="10270595" y="6404181"/>
            <a:ext cx="1884086" cy="295866"/>
          </a:xfrm>
          <a:prstGeom prst="rect">
            <a:avLst/>
          </a:prstGeom>
          <a:solidFill>
            <a:srgbClr val="FD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47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962AE55-73B3-463E-9140-B6F5C36DF283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186EBF5-B13B-4C48-AD1C-BF39BD705E05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6AB8E1-9248-4C7F-8B89-1781D6B0F45F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1A7ACF-0548-4BE5-99DF-E277658BEE8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423F7C-E64F-4CCE-A684-A83A70C17E34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19656E-E22E-422F-8BC2-2933C40235C1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465A05-15C2-4B88-BEAE-02AE0B9DB442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833486-FE37-454F-A863-2619816AF9F3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FCBD77-8587-4E8F-9AB4-38EDBEAE09DA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7A73E9-1C40-48DB-B943-DF30ACA3AA7B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51B18F-AF04-4763-884C-269B59645508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075E77-98BE-456F-A691-1D3769E8B1D4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96DB65-36C0-4275-983D-6D2B549904F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9FC79C-B5E3-4B4E-B53A-32A75012CEAC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2DF4D1-06AA-426B-AB70-1F4B1C5AE768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62B638-73FC-411C-AAFA-6D68A80107BD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1869A7-6B42-4732-8F13-547EEB0FC03D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4A92514-2010-4872-AB8E-4C4455D892A7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A57311-BDBE-4905-A5BE-B7F030B6CBB9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F65E40-432C-4736-BAF6-70E4DE875509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5F2EDC-0E66-4CB4-82E0-08B2BF835F77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FF312A-8CDC-4E7E-8A9E-C6E0144E0BF2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49E617-3161-4AC2-8ED5-4532C08C4D8D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40C110-E496-489D-A9AD-24BF21596F47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F940F8-3177-462B-944F-FA2D5650F1EC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339A06F-394C-491A-9616-0283683D2C65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5B651E-CE47-4303-8CCA-C36C61689080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E99928-3B54-4093-B7A7-847528EF059D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727DEA-1751-441E-B130-9533B3DA5752}"/>
              </a:ext>
            </a:extLst>
          </p:cNvPr>
          <p:cNvSpPr txBox="1"/>
          <p:nvPr/>
        </p:nvSpPr>
        <p:spPr>
          <a:xfrm>
            <a:off x="289710" y="228600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E828CD-6F8D-4551-82B6-054C17E922EB}"/>
              </a:ext>
            </a:extLst>
          </p:cNvPr>
          <p:cNvSpPr txBox="1"/>
          <p:nvPr/>
        </p:nvSpPr>
        <p:spPr>
          <a:xfrm>
            <a:off x="920011" y="228599"/>
            <a:ext cx="2962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문화재청 오픈 </a:t>
            </a:r>
            <a:r>
              <a:rPr lang="en-US" altLang="ko-KR" sz="3200" spc="-300" dirty="0"/>
              <a:t>API</a:t>
            </a:r>
            <a:endParaRPr lang="ko-KR" altLang="en-US" sz="3200" spc="-3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981D00-C4CD-F236-C695-1320EBDD0BD7}"/>
              </a:ext>
            </a:extLst>
          </p:cNvPr>
          <p:cNvSpPr txBox="1"/>
          <p:nvPr/>
        </p:nvSpPr>
        <p:spPr>
          <a:xfrm>
            <a:off x="960086" y="1272988"/>
            <a:ext cx="1016511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</a:t>
            </a:r>
            <a:r>
              <a:rPr lang="ko-KR" altLang="en-US" dirty="0"/>
              <a:t>대궁 및 종묘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대궁</a:t>
            </a:r>
            <a:r>
              <a:rPr lang="en-US" altLang="ko-KR" dirty="0"/>
              <a:t>(</a:t>
            </a:r>
            <a:r>
              <a:rPr lang="ko-KR" altLang="en-US" dirty="0"/>
              <a:t>경복궁</a:t>
            </a:r>
            <a:r>
              <a:rPr lang="en-US" altLang="ko-KR" dirty="0"/>
              <a:t>, </a:t>
            </a:r>
            <a:r>
              <a:rPr lang="ko-KR" altLang="en-US" dirty="0"/>
              <a:t>창덕궁</a:t>
            </a:r>
            <a:r>
              <a:rPr lang="en-US" altLang="ko-KR" dirty="0"/>
              <a:t>, </a:t>
            </a:r>
            <a:r>
              <a:rPr lang="ko-KR" altLang="en-US" dirty="0"/>
              <a:t>창경궁</a:t>
            </a:r>
            <a:r>
              <a:rPr lang="en-US" altLang="ko-KR" dirty="0"/>
              <a:t>, </a:t>
            </a:r>
            <a:r>
              <a:rPr lang="ko-KR" altLang="en-US" dirty="0"/>
              <a:t>덕수궁</a:t>
            </a:r>
            <a:r>
              <a:rPr lang="en-US" altLang="ko-KR" dirty="0"/>
              <a:t>)</a:t>
            </a:r>
            <a:r>
              <a:rPr lang="ko-KR" altLang="en-US" dirty="0"/>
              <a:t>과 종묘의 정보</a:t>
            </a:r>
            <a:r>
              <a:rPr lang="en-US" altLang="ko-KR" dirty="0"/>
              <a:t>(</a:t>
            </a:r>
            <a:r>
              <a:rPr lang="ko-KR" altLang="en-US" dirty="0"/>
              <a:t>명칭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설명 등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err="1"/>
              <a:t>스크래핑</a:t>
            </a:r>
            <a:endParaRPr lang="en-US" altLang="ko-KR" dirty="0"/>
          </a:p>
          <a:p>
            <a:r>
              <a:rPr lang="en-US" altLang="ko-KR" dirty="0"/>
              <a:t>https://www.heritage.go.kr/heri/gungDetail/gogungDetailOpenApi.do?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serial_number={i}</a:t>
            </a:r>
            <a:r>
              <a:rPr lang="en-US" altLang="ko-KR" dirty="0"/>
              <a:t>&amp;detail_code=0&amp;gung_number=3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국보</a:t>
            </a:r>
            <a:endParaRPr lang="en-US" altLang="ko-KR" dirty="0"/>
          </a:p>
          <a:p>
            <a:r>
              <a:rPr lang="ko-KR" altLang="en-US" dirty="0"/>
              <a:t>지역별 국보의 명칭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카테고리</a:t>
            </a:r>
            <a:r>
              <a:rPr lang="en-US" altLang="ko-KR" dirty="0"/>
              <a:t>, </a:t>
            </a:r>
            <a:r>
              <a:rPr lang="ko-KR" altLang="en-US" dirty="0"/>
              <a:t>설명을 </a:t>
            </a:r>
            <a:r>
              <a:rPr lang="ko-KR" altLang="en-US" dirty="0" err="1"/>
              <a:t>스크래핑</a:t>
            </a:r>
            <a:endParaRPr lang="en-US" altLang="ko-KR" dirty="0"/>
          </a:p>
          <a:p>
            <a:r>
              <a:rPr lang="en-US" altLang="ko-KR" dirty="0">
                <a:solidFill>
                  <a:srgbClr val="26262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http://www.cha.go.kr/cha/SearchKindOpenapiDt.do?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ccbaKdcd=11</a:t>
            </a:r>
            <a:r>
              <a:rPr lang="en-US" altLang="ko-KR" dirty="0">
                <a:solidFill>
                  <a:srgbClr val="26262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ccbaAsno=01010000</a:t>
            </a:r>
            <a:r>
              <a:rPr lang="en-US" altLang="ko-KR" dirty="0">
                <a:solidFill>
                  <a:srgbClr val="26262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altLang="ko-KR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ccbaCtcd=25</a:t>
            </a:r>
            <a:endParaRPr lang="en-US" altLang="ko-KR" dirty="0">
              <a:solidFill>
                <a:srgbClr val="FFC000"/>
              </a:solidFill>
            </a:endParaRPr>
          </a:p>
          <a:p>
            <a:r>
              <a:rPr lang="en-US" altLang="ko-K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ccbaKdcd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=11  : 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국보</a:t>
            </a:r>
            <a:endParaRPr lang="en-US" altLang="ko-K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ccbaAsno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=01010000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 :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국보 지정번호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(ex.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국보 제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101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호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=&gt;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01010000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 ,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국보 제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151-1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호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=&gt; 01510100 </a:t>
            </a:r>
            <a:r>
              <a:rPr lang="en-US" altLang="ko-KR" dirty="0" err="1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ccbaCtcd</a:t>
            </a:r>
            <a:r>
              <a:rPr lang="en-US" altLang="ko-KR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=25</a:t>
            </a:r>
            <a:r>
              <a:rPr lang="en-US" altLang="ko-KR" dirty="0">
                <a:solidFill>
                  <a:srgbClr val="FFC000"/>
                </a:solidFill>
              </a:rPr>
              <a:t> : </a:t>
            </a:r>
            <a:r>
              <a:rPr lang="ko-KR" altLang="en-US" dirty="0">
                <a:solidFill>
                  <a:srgbClr val="FFC000"/>
                </a:solidFill>
              </a:rPr>
              <a:t>지역번호</a:t>
            </a:r>
            <a:r>
              <a:rPr lang="en-US" altLang="ko-KR" dirty="0">
                <a:solidFill>
                  <a:srgbClr val="FFC000"/>
                </a:solidFill>
              </a:rPr>
              <a:t>(</a:t>
            </a:r>
            <a:r>
              <a:rPr lang="ko-KR" altLang="en-US" dirty="0">
                <a:solidFill>
                  <a:srgbClr val="FFC000"/>
                </a:solidFill>
              </a:rPr>
              <a:t>서울 </a:t>
            </a:r>
            <a:r>
              <a:rPr lang="en-US" altLang="ko-KR" dirty="0">
                <a:solidFill>
                  <a:srgbClr val="FFC000"/>
                </a:solidFill>
              </a:rPr>
              <a:t>: 11, </a:t>
            </a:r>
            <a:r>
              <a:rPr lang="ko-KR" altLang="en-US" dirty="0">
                <a:solidFill>
                  <a:srgbClr val="FFC000"/>
                </a:solidFill>
              </a:rPr>
              <a:t>부산</a:t>
            </a:r>
            <a:r>
              <a:rPr lang="en-US" altLang="ko-KR" dirty="0">
                <a:solidFill>
                  <a:srgbClr val="FFC000"/>
                </a:solidFill>
              </a:rPr>
              <a:t>:21, </a:t>
            </a:r>
            <a:r>
              <a:rPr lang="ko-KR" altLang="en-US" dirty="0">
                <a:solidFill>
                  <a:srgbClr val="FFC000"/>
                </a:solidFill>
              </a:rPr>
              <a:t>대구</a:t>
            </a:r>
            <a:r>
              <a:rPr lang="en-US" altLang="ko-KR" dirty="0">
                <a:solidFill>
                  <a:srgbClr val="FFC000"/>
                </a:solidFill>
              </a:rPr>
              <a:t>:22, </a:t>
            </a:r>
            <a:r>
              <a:rPr lang="ko-KR" altLang="en-US" dirty="0">
                <a:solidFill>
                  <a:srgbClr val="FFC000"/>
                </a:solidFill>
              </a:rPr>
              <a:t>인천</a:t>
            </a:r>
            <a:r>
              <a:rPr lang="en-US" altLang="ko-KR" dirty="0">
                <a:solidFill>
                  <a:srgbClr val="FFC000"/>
                </a:solidFill>
              </a:rPr>
              <a:t>:23, </a:t>
            </a:r>
            <a:r>
              <a:rPr lang="ko-KR" altLang="en-US" dirty="0">
                <a:solidFill>
                  <a:srgbClr val="FFC000"/>
                </a:solidFill>
              </a:rPr>
              <a:t>광주</a:t>
            </a:r>
            <a:r>
              <a:rPr lang="en-US" altLang="ko-KR" dirty="0">
                <a:solidFill>
                  <a:srgbClr val="FFC000"/>
                </a:solidFill>
              </a:rPr>
              <a:t>:24, </a:t>
            </a:r>
            <a:r>
              <a:rPr lang="ko-KR" altLang="en-US" dirty="0">
                <a:solidFill>
                  <a:srgbClr val="FFC000"/>
                </a:solidFill>
              </a:rPr>
              <a:t>대전</a:t>
            </a:r>
            <a:r>
              <a:rPr lang="en-US" altLang="ko-KR" dirty="0">
                <a:solidFill>
                  <a:srgbClr val="FFC000"/>
                </a:solidFill>
              </a:rPr>
              <a:t>:25, </a:t>
            </a:r>
            <a:r>
              <a:rPr lang="ko-KR" altLang="en-US" dirty="0">
                <a:solidFill>
                  <a:srgbClr val="FFC000"/>
                </a:solidFill>
              </a:rPr>
              <a:t>울산</a:t>
            </a:r>
            <a:r>
              <a:rPr lang="en-US" altLang="ko-KR" dirty="0">
                <a:solidFill>
                  <a:srgbClr val="FFC000"/>
                </a:solidFill>
              </a:rPr>
              <a:t>:26, </a:t>
            </a:r>
            <a:r>
              <a:rPr lang="ko-KR" altLang="en-US" dirty="0">
                <a:solidFill>
                  <a:srgbClr val="FFC000"/>
                </a:solidFill>
              </a:rPr>
              <a:t>세종</a:t>
            </a:r>
            <a:r>
              <a:rPr lang="en-US" altLang="ko-KR" dirty="0">
                <a:solidFill>
                  <a:srgbClr val="FFC000"/>
                </a:solidFill>
              </a:rPr>
              <a:t>:45, </a:t>
            </a:r>
            <a:r>
              <a:rPr lang="ko-KR" altLang="en-US" dirty="0">
                <a:solidFill>
                  <a:srgbClr val="FFC000"/>
                </a:solidFill>
              </a:rPr>
              <a:t>경기</a:t>
            </a:r>
            <a:r>
              <a:rPr lang="en-US" altLang="ko-KR" dirty="0">
                <a:solidFill>
                  <a:srgbClr val="FFC000"/>
                </a:solidFill>
              </a:rPr>
              <a:t>:31, </a:t>
            </a:r>
            <a:r>
              <a:rPr lang="ko-KR" altLang="en-US" dirty="0">
                <a:solidFill>
                  <a:srgbClr val="FFC000"/>
                </a:solidFill>
              </a:rPr>
              <a:t>강원</a:t>
            </a:r>
            <a:r>
              <a:rPr lang="en-US" altLang="ko-KR" dirty="0">
                <a:solidFill>
                  <a:srgbClr val="FFC000"/>
                </a:solidFill>
              </a:rPr>
              <a:t>:32, </a:t>
            </a:r>
            <a:r>
              <a:rPr lang="ko-KR" altLang="en-US" dirty="0">
                <a:solidFill>
                  <a:srgbClr val="FFC000"/>
                </a:solidFill>
              </a:rPr>
              <a:t>충북</a:t>
            </a:r>
            <a:r>
              <a:rPr lang="en-US" altLang="ko-KR" dirty="0">
                <a:solidFill>
                  <a:srgbClr val="FFC000"/>
                </a:solidFill>
              </a:rPr>
              <a:t>:33, </a:t>
            </a:r>
            <a:r>
              <a:rPr lang="ko-KR" altLang="en-US" dirty="0">
                <a:solidFill>
                  <a:srgbClr val="FFC000"/>
                </a:solidFill>
              </a:rPr>
              <a:t>충남</a:t>
            </a:r>
            <a:r>
              <a:rPr lang="en-US" altLang="ko-KR" dirty="0">
                <a:solidFill>
                  <a:srgbClr val="FFC000"/>
                </a:solidFill>
              </a:rPr>
              <a:t>:34, </a:t>
            </a:r>
            <a:r>
              <a:rPr lang="ko-KR" altLang="en-US" dirty="0">
                <a:solidFill>
                  <a:srgbClr val="FFC000"/>
                </a:solidFill>
              </a:rPr>
              <a:t>전북</a:t>
            </a:r>
            <a:r>
              <a:rPr lang="en-US" altLang="ko-KR" dirty="0">
                <a:solidFill>
                  <a:srgbClr val="FFC000"/>
                </a:solidFill>
              </a:rPr>
              <a:t>:35, </a:t>
            </a:r>
            <a:r>
              <a:rPr lang="ko-KR" altLang="en-US" dirty="0">
                <a:solidFill>
                  <a:srgbClr val="FFC000"/>
                </a:solidFill>
              </a:rPr>
              <a:t>전남</a:t>
            </a:r>
            <a:r>
              <a:rPr lang="en-US" altLang="ko-KR" dirty="0">
                <a:solidFill>
                  <a:srgbClr val="FFC000"/>
                </a:solidFill>
              </a:rPr>
              <a:t>:36, </a:t>
            </a:r>
            <a:r>
              <a:rPr lang="ko-KR" altLang="en-US" dirty="0">
                <a:solidFill>
                  <a:srgbClr val="FFC000"/>
                </a:solidFill>
              </a:rPr>
              <a:t>경북</a:t>
            </a:r>
            <a:r>
              <a:rPr lang="en-US" altLang="ko-KR" dirty="0">
                <a:solidFill>
                  <a:srgbClr val="FFC000"/>
                </a:solidFill>
              </a:rPr>
              <a:t>:37, </a:t>
            </a:r>
            <a:r>
              <a:rPr lang="ko-KR" altLang="en-US" dirty="0">
                <a:solidFill>
                  <a:srgbClr val="FFC000"/>
                </a:solidFill>
              </a:rPr>
              <a:t>경남</a:t>
            </a:r>
            <a:r>
              <a:rPr lang="en-US" altLang="ko-KR" dirty="0">
                <a:solidFill>
                  <a:srgbClr val="FFC000"/>
                </a:solidFill>
              </a:rPr>
              <a:t>:38, </a:t>
            </a:r>
            <a:r>
              <a:rPr lang="ko-KR" altLang="en-US" dirty="0">
                <a:solidFill>
                  <a:srgbClr val="FFC000"/>
                </a:solidFill>
              </a:rPr>
              <a:t>제주</a:t>
            </a:r>
            <a:r>
              <a:rPr lang="en-US" altLang="ko-KR" dirty="0">
                <a:solidFill>
                  <a:srgbClr val="FFC000"/>
                </a:solidFill>
              </a:rPr>
              <a:t>:50)</a:t>
            </a:r>
          </a:p>
          <a:p>
            <a:r>
              <a:rPr lang="ko-KR" altLang="en-US" dirty="0"/>
              <a:t>서울 국보 </a:t>
            </a:r>
            <a:r>
              <a:rPr lang="en-US" altLang="ko-KR" dirty="0"/>
              <a:t>: 1~3 60~61 65~66 68 70~74 78~83 85~86 89~100 102 104 107 110 113~116 118~119 125 127~129 131 133~136 137-1 137-2 138~142  145~146 148-1 148-2 149-1 149-2 150 </a:t>
            </a:r>
            <a:r>
              <a:rPr lang="en-US" altLang="ko-KR" dirty="0">
                <a:solidFill>
                  <a:schemeClr val="accent1"/>
                </a:solidFill>
              </a:rPr>
              <a:t>151-1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1"/>
                </a:solidFill>
              </a:rPr>
              <a:t>151-3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1"/>
                </a:solidFill>
              </a:rPr>
              <a:t>151-4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1"/>
                </a:solidFill>
              </a:rPr>
              <a:t>151-6</a:t>
            </a:r>
            <a:r>
              <a:rPr lang="en-US" altLang="ko-KR" dirty="0"/>
              <a:t> 152~153 155 166~167 169~180 185~186 191~194 196 202~204 209~220 222~231 234~235 237~239 241 243 245~246 249-1 250~255 258~261 265~273 280~281 284 286 291 294 303 306 306-2 306-3 309~310 319-1 319-3 322-2 325~326 329~331 -&gt; </a:t>
            </a:r>
            <a:r>
              <a:rPr lang="ko-KR" altLang="en-US" dirty="0"/>
              <a:t>각각 </a:t>
            </a:r>
            <a:r>
              <a:rPr lang="ko-KR" altLang="en-US" dirty="0" err="1"/>
              <a:t>스크래핑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575848-ED3C-DD28-531C-3905E48B4D90}"/>
              </a:ext>
            </a:extLst>
          </p:cNvPr>
          <p:cNvSpPr/>
          <p:nvPr/>
        </p:nvSpPr>
        <p:spPr>
          <a:xfrm>
            <a:off x="10270595" y="6404181"/>
            <a:ext cx="1884086" cy="295866"/>
          </a:xfrm>
          <a:prstGeom prst="rect">
            <a:avLst/>
          </a:prstGeom>
          <a:solidFill>
            <a:srgbClr val="FD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7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962AE55-73B3-463E-9140-B6F5C36DF283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186EBF5-B13B-4C48-AD1C-BF39BD705E05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6AB8E1-9248-4C7F-8B89-1781D6B0F45F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1A7ACF-0548-4BE5-99DF-E277658BEE8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423F7C-E64F-4CCE-A684-A83A70C17E34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19656E-E22E-422F-8BC2-2933C40235C1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465A05-15C2-4B88-BEAE-02AE0B9DB442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833486-FE37-454F-A863-2619816AF9F3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FCBD77-8587-4E8F-9AB4-38EDBEAE09DA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7A73E9-1C40-48DB-B943-DF30ACA3AA7B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51B18F-AF04-4763-884C-269B59645508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075E77-98BE-456F-A691-1D3769E8B1D4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96DB65-36C0-4275-983D-6D2B549904F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9FC79C-B5E3-4B4E-B53A-32A75012CEAC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2DF4D1-06AA-426B-AB70-1F4B1C5AE768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62B638-73FC-411C-AAFA-6D68A80107BD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1869A7-6B42-4732-8F13-547EEB0FC03D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4A92514-2010-4872-AB8E-4C4455D892A7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A57311-BDBE-4905-A5BE-B7F030B6CBB9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F65E40-432C-4736-BAF6-70E4DE875509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5F2EDC-0E66-4CB4-82E0-08B2BF835F77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FF312A-8CDC-4E7E-8A9E-C6E0144E0BF2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49E617-3161-4AC2-8ED5-4532C08C4D8D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40C110-E496-489D-A9AD-24BF21596F47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F940F8-3177-462B-944F-FA2D5650F1EC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339A06F-394C-491A-9616-0283683D2C65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5B651E-CE47-4303-8CCA-C36C61689080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E99928-3B54-4093-B7A7-847528EF059D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727DEA-1751-441E-B130-9533B3DA5752}"/>
              </a:ext>
            </a:extLst>
          </p:cNvPr>
          <p:cNvSpPr txBox="1"/>
          <p:nvPr/>
        </p:nvSpPr>
        <p:spPr>
          <a:xfrm>
            <a:off x="289710" y="228600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E828CD-6F8D-4551-82B6-054C17E922EB}"/>
              </a:ext>
            </a:extLst>
          </p:cNvPr>
          <p:cNvSpPr txBox="1"/>
          <p:nvPr/>
        </p:nvSpPr>
        <p:spPr>
          <a:xfrm>
            <a:off x="920011" y="228599"/>
            <a:ext cx="3121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/>
              <a:t>4</a:t>
            </a:r>
            <a:r>
              <a:rPr lang="ko-KR" altLang="en-US" sz="3200" spc="-300" dirty="0"/>
              <a:t>대궁 및 종묘 파일</a:t>
            </a:r>
          </a:p>
        </p:txBody>
      </p:sp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00A763E5-AED7-BB17-3CCE-6A7039F8E6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52" b="7865"/>
          <a:stretch/>
        </p:blipFill>
        <p:spPr>
          <a:xfrm>
            <a:off x="960086" y="1414447"/>
            <a:ext cx="10305327" cy="325360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F1B8369-4E6E-1E85-7BCB-A90F8A65BF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50" b="23027"/>
          <a:stretch/>
        </p:blipFill>
        <p:spPr>
          <a:xfrm>
            <a:off x="960086" y="3934205"/>
            <a:ext cx="10293239" cy="238443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6C3B0A1-2279-C412-AC7E-FE6D383750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1" t="35032" r="15478" b="56447"/>
          <a:stretch/>
        </p:blipFill>
        <p:spPr>
          <a:xfrm>
            <a:off x="960086" y="769479"/>
            <a:ext cx="8295707" cy="58432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1B39B6-141A-966F-35E5-CCB5E1038AA6}"/>
              </a:ext>
            </a:extLst>
          </p:cNvPr>
          <p:cNvSpPr/>
          <p:nvPr/>
        </p:nvSpPr>
        <p:spPr>
          <a:xfrm>
            <a:off x="10270595" y="6404181"/>
            <a:ext cx="1884086" cy="295866"/>
          </a:xfrm>
          <a:prstGeom prst="rect">
            <a:avLst/>
          </a:prstGeom>
          <a:solidFill>
            <a:srgbClr val="FD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8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 descr="텍스트이(가) 표시된 사진&#10;&#10;자동 생성된 설명">
            <a:extLst>
              <a:ext uri="{FF2B5EF4-FFF2-40B4-BE49-F238E27FC236}">
                <a16:creationId xmlns:a16="http://schemas.microsoft.com/office/drawing/2014/main" id="{AC6E32E9-400E-CB5A-990C-3BD12EA47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8" t="33616" r="37803" b="21267"/>
          <a:stretch/>
        </p:blipFill>
        <p:spPr>
          <a:xfrm>
            <a:off x="510365" y="863796"/>
            <a:ext cx="8106882" cy="479809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962AE55-73B3-463E-9140-B6F5C36DF283}"/>
              </a:ext>
            </a:extLst>
          </p:cNvPr>
          <p:cNvGrpSpPr/>
          <p:nvPr/>
        </p:nvGrpSpPr>
        <p:grpSpPr>
          <a:xfrm>
            <a:off x="-15682" y="-12417"/>
            <a:ext cx="12192000" cy="116974"/>
            <a:chOff x="0" y="-13"/>
            <a:chExt cx="12659209" cy="1619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186EBF5-B13B-4C48-AD1C-BF39BD705E05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6AB8E1-9248-4C7F-8B89-1781D6B0F45F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1A7ACF-0548-4BE5-99DF-E277658BEE88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423F7C-E64F-4CCE-A684-A83A70C17E34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19656E-E22E-422F-8BC2-2933C40235C1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465A05-15C2-4B88-BEAE-02AE0B9DB442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833486-FE37-454F-A863-2619816AF9F3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FCBD77-8587-4E8F-9AB4-38EDBEAE09DA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7A73E9-1C40-48DB-B943-DF30ACA3AA7B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51B18F-AF04-4763-884C-269B59645508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075E77-98BE-456F-A691-1D3769E8B1D4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96DB65-36C0-4275-983D-6D2B549904F1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9FC79C-B5E3-4B4E-B53A-32A75012CEAC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2DF4D1-06AA-426B-AB70-1F4B1C5AE768}"/>
              </a:ext>
            </a:extLst>
          </p:cNvPr>
          <p:cNvGrpSpPr/>
          <p:nvPr/>
        </p:nvGrpSpPr>
        <p:grpSpPr>
          <a:xfrm>
            <a:off x="-2982" y="6750455"/>
            <a:ext cx="12192000" cy="116974"/>
            <a:chOff x="0" y="-13"/>
            <a:chExt cx="12659209" cy="16193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62B638-73FC-411C-AAFA-6D68A80107BD}"/>
                </a:ext>
              </a:extLst>
            </p:cNvPr>
            <p:cNvSpPr/>
            <p:nvPr/>
          </p:nvSpPr>
          <p:spPr>
            <a:xfrm>
              <a:off x="0" y="-1"/>
              <a:ext cx="1000609" cy="161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1869A7-6B42-4732-8F13-547EEB0FC03D}"/>
                </a:ext>
              </a:extLst>
            </p:cNvPr>
            <p:cNvSpPr/>
            <p:nvPr/>
          </p:nvSpPr>
          <p:spPr>
            <a:xfrm>
              <a:off x="971550" y="-2"/>
              <a:ext cx="1000609" cy="1619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4A92514-2010-4872-AB8E-4C4455D892A7}"/>
                </a:ext>
              </a:extLst>
            </p:cNvPr>
            <p:cNvSpPr/>
            <p:nvPr/>
          </p:nvSpPr>
          <p:spPr>
            <a:xfrm>
              <a:off x="1943100" y="-3"/>
              <a:ext cx="1000609" cy="161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A57311-BDBE-4905-A5BE-B7F030B6CBB9}"/>
                </a:ext>
              </a:extLst>
            </p:cNvPr>
            <p:cNvSpPr/>
            <p:nvPr/>
          </p:nvSpPr>
          <p:spPr>
            <a:xfrm>
              <a:off x="2914650" y="-4"/>
              <a:ext cx="1000609" cy="1619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F65E40-432C-4736-BAF6-70E4DE875509}"/>
                </a:ext>
              </a:extLst>
            </p:cNvPr>
            <p:cNvSpPr/>
            <p:nvPr/>
          </p:nvSpPr>
          <p:spPr>
            <a:xfrm>
              <a:off x="3886200" y="-5"/>
              <a:ext cx="1000609" cy="161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5F2EDC-0E66-4CB4-82E0-08B2BF835F77}"/>
                </a:ext>
              </a:extLst>
            </p:cNvPr>
            <p:cNvSpPr/>
            <p:nvPr/>
          </p:nvSpPr>
          <p:spPr>
            <a:xfrm>
              <a:off x="4857750" y="-6"/>
              <a:ext cx="1000609" cy="1619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FF312A-8CDC-4E7E-8A9E-C6E0144E0BF2}"/>
                </a:ext>
              </a:extLst>
            </p:cNvPr>
            <p:cNvSpPr/>
            <p:nvPr/>
          </p:nvSpPr>
          <p:spPr>
            <a:xfrm>
              <a:off x="5829300" y="-7"/>
              <a:ext cx="1000609" cy="161927"/>
            </a:xfrm>
            <a:prstGeom prst="rect">
              <a:avLst/>
            </a:prstGeom>
            <a:solidFill>
              <a:srgbClr val="003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49E617-3161-4AC2-8ED5-4532C08C4D8D}"/>
                </a:ext>
              </a:extLst>
            </p:cNvPr>
            <p:cNvSpPr/>
            <p:nvPr/>
          </p:nvSpPr>
          <p:spPr>
            <a:xfrm>
              <a:off x="6800850" y="-8"/>
              <a:ext cx="1000609" cy="161927"/>
            </a:xfrm>
            <a:prstGeom prst="rect">
              <a:avLst/>
            </a:prstGeom>
            <a:solidFill>
              <a:srgbClr val="C93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40C110-E496-489D-A9AD-24BF21596F47}"/>
                </a:ext>
              </a:extLst>
            </p:cNvPr>
            <p:cNvSpPr/>
            <p:nvPr/>
          </p:nvSpPr>
          <p:spPr>
            <a:xfrm>
              <a:off x="7772400" y="-9"/>
              <a:ext cx="1000609" cy="161927"/>
            </a:xfrm>
            <a:prstGeom prst="rect">
              <a:avLst/>
            </a:prstGeom>
            <a:solidFill>
              <a:srgbClr val="5A8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F940F8-3177-462B-944F-FA2D5650F1EC}"/>
                </a:ext>
              </a:extLst>
            </p:cNvPr>
            <p:cNvSpPr/>
            <p:nvPr/>
          </p:nvSpPr>
          <p:spPr>
            <a:xfrm>
              <a:off x="8743950" y="-10"/>
              <a:ext cx="1000609" cy="161927"/>
            </a:xfrm>
            <a:prstGeom prst="rect">
              <a:avLst/>
            </a:prstGeom>
            <a:solidFill>
              <a:srgbClr val="ECE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339A06F-394C-491A-9616-0283683D2C65}"/>
                </a:ext>
              </a:extLst>
            </p:cNvPr>
            <p:cNvSpPr/>
            <p:nvPr/>
          </p:nvSpPr>
          <p:spPr>
            <a:xfrm>
              <a:off x="9715500" y="-11"/>
              <a:ext cx="1000609" cy="161927"/>
            </a:xfrm>
            <a:prstGeom prst="rect">
              <a:avLst/>
            </a:prstGeom>
            <a:solidFill>
              <a:srgbClr val="A37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5B651E-CE47-4303-8CCA-C36C61689080}"/>
                </a:ext>
              </a:extLst>
            </p:cNvPr>
            <p:cNvSpPr/>
            <p:nvPr/>
          </p:nvSpPr>
          <p:spPr>
            <a:xfrm>
              <a:off x="10687050" y="-12"/>
              <a:ext cx="1000609" cy="1619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E99928-3B54-4093-B7A7-847528EF059D}"/>
                </a:ext>
              </a:extLst>
            </p:cNvPr>
            <p:cNvSpPr/>
            <p:nvPr/>
          </p:nvSpPr>
          <p:spPr>
            <a:xfrm>
              <a:off x="11658600" y="-13"/>
              <a:ext cx="1000609" cy="161927"/>
            </a:xfrm>
            <a:prstGeom prst="rect">
              <a:avLst/>
            </a:prstGeom>
            <a:solidFill>
              <a:srgbClr val="7B3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727DEA-1751-441E-B130-9533B3DA5752}"/>
              </a:ext>
            </a:extLst>
          </p:cNvPr>
          <p:cNvSpPr txBox="1"/>
          <p:nvPr/>
        </p:nvSpPr>
        <p:spPr>
          <a:xfrm>
            <a:off x="289710" y="228600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E828CD-6F8D-4551-82B6-054C17E922EB}"/>
              </a:ext>
            </a:extLst>
          </p:cNvPr>
          <p:cNvSpPr txBox="1"/>
          <p:nvPr/>
        </p:nvSpPr>
        <p:spPr>
          <a:xfrm>
            <a:off x="920011" y="228599"/>
            <a:ext cx="7225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/>
              <a:t>4</a:t>
            </a:r>
            <a:r>
              <a:rPr lang="ko-KR" altLang="en-US" sz="3200" spc="-300" dirty="0"/>
              <a:t>대궁 및 종묘</a:t>
            </a:r>
            <a:r>
              <a:rPr lang="en-US" altLang="ko-KR" sz="3200" spc="-300" dirty="0"/>
              <a:t> – </a:t>
            </a:r>
            <a:r>
              <a:rPr lang="ko-KR" altLang="en-US" sz="3200" spc="-300" dirty="0" err="1"/>
              <a:t>스크래핑으로</a:t>
            </a:r>
            <a:r>
              <a:rPr lang="ko-KR" altLang="en-US" sz="3200" spc="-300" dirty="0"/>
              <a:t> 얻은 사진 저장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239EA57-5B6C-F9F8-41FB-85EF3C4D2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1" t="17239" b="32884"/>
          <a:stretch/>
        </p:blipFill>
        <p:spPr>
          <a:xfrm>
            <a:off x="510365" y="805127"/>
            <a:ext cx="10386454" cy="468490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6494084-7FD8-8920-70BF-F8E68E8C58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6" t="17708" b="47710"/>
          <a:stretch/>
        </p:blipFill>
        <p:spPr>
          <a:xfrm>
            <a:off x="478858" y="846660"/>
            <a:ext cx="8268180" cy="353935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6D26F5A-EE8C-8F86-927E-E765036D64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1" t="17758" b="57441"/>
          <a:stretch/>
        </p:blipFill>
        <p:spPr>
          <a:xfrm>
            <a:off x="510365" y="880729"/>
            <a:ext cx="8603179" cy="3567162"/>
          </a:xfrm>
          <a:prstGeom prst="rect">
            <a:avLst/>
          </a:prstGeom>
        </p:spPr>
      </p:pic>
      <p:pic>
        <p:nvPicPr>
          <p:cNvPr id="41" name="그림 40" descr="테이블이(가) 표시된 사진&#10;&#10;자동 생성된 설명">
            <a:extLst>
              <a:ext uri="{FF2B5EF4-FFF2-40B4-BE49-F238E27FC236}">
                <a16:creationId xmlns:a16="http://schemas.microsoft.com/office/drawing/2014/main" id="{F98E533C-6FFE-F0F9-D7A7-2DD23FBE0A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7" t="16383" r="834" b="48196"/>
          <a:stretch/>
        </p:blipFill>
        <p:spPr>
          <a:xfrm>
            <a:off x="510365" y="863795"/>
            <a:ext cx="10461650" cy="420481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8F36ACC-BBD9-D551-0629-E49C5BE824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5" t="17758" b="39142"/>
          <a:stretch/>
        </p:blipFill>
        <p:spPr>
          <a:xfrm>
            <a:off x="476727" y="855446"/>
            <a:ext cx="10243501" cy="46849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EE08F98-5D86-26CD-2BC4-B08CEBEEEC1E}"/>
              </a:ext>
            </a:extLst>
          </p:cNvPr>
          <p:cNvSpPr/>
          <p:nvPr/>
        </p:nvSpPr>
        <p:spPr>
          <a:xfrm>
            <a:off x="10270595" y="6404181"/>
            <a:ext cx="1884086" cy="295866"/>
          </a:xfrm>
          <a:prstGeom prst="rect">
            <a:avLst/>
          </a:prstGeom>
          <a:solidFill>
            <a:srgbClr val="FD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45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KORE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5A5A"/>
      </a:accent1>
      <a:accent2>
        <a:srgbClr val="F7A9A7"/>
      </a:accent2>
      <a:accent3>
        <a:srgbClr val="123865"/>
      </a:accent3>
      <a:accent4>
        <a:srgbClr val="5AABCF"/>
      </a:accent4>
      <a:accent5>
        <a:srgbClr val="E9DDBA"/>
      </a:accent5>
      <a:accent6>
        <a:srgbClr val="88898E"/>
      </a:accent6>
      <a:hlink>
        <a:srgbClr val="262626"/>
      </a:hlink>
      <a:folHlink>
        <a:srgbClr val="262626"/>
      </a:folHlink>
    </a:clrScheme>
    <a:fontScheme name="마루 부리 중간">
      <a:majorFont>
        <a:latin typeface="마루 부리 굵은"/>
        <a:ea typeface="마루 부리 굵은"/>
        <a:cs typeface=""/>
      </a:majorFont>
      <a:minorFont>
        <a:latin typeface="마루 부리 중간"/>
        <a:ea typeface="마루 부리 중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640</Words>
  <Application>Microsoft Office PowerPoint</Application>
  <PresentationFormat>와이드스크린</PresentationFormat>
  <Paragraphs>110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마루 부리 굵은</vt:lpstr>
      <vt:lpstr>마루 부리 중간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Baek SeoYun</cp:lastModifiedBy>
  <cp:revision>47</cp:revision>
  <dcterms:created xsi:type="dcterms:W3CDTF">2022-03-12T03:47:01Z</dcterms:created>
  <dcterms:modified xsi:type="dcterms:W3CDTF">2022-10-18T05:06:12Z</dcterms:modified>
</cp:coreProperties>
</file>